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4"/>
    <p:sldMasterId id="2147483777" r:id="rId5"/>
    <p:sldMasterId id="2147483796" r:id="rId6"/>
    <p:sldMasterId id="2147483808" r:id="rId7"/>
  </p:sldMasterIdLst>
  <p:notesMasterIdLst>
    <p:notesMasterId r:id="rId18"/>
  </p:notesMasterIdLst>
  <p:handoutMasterIdLst>
    <p:handoutMasterId r:id="rId19"/>
  </p:handoutMasterIdLst>
  <p:sldIdLst>
    <p:sldId id="257" r:id="rId8"/>
    <p:sldId id="3274" r:id="rId9"/>
    <p:sldId id="265" r:id="rId10"/>
    <p:sldId id="3279" r:id="rId11"/>
    <p:sldId id="3273" r:id="rId12"/>
    <p:sldId id="3281" r:id="rId13"/>
    <p:sldId id="3280" r:id="rId14"/>
    <p:sldId id="3284" r:id="rId15"/>
    <p:sldId id="3282" r:id="rId16"/>
    <p:sldId id="3283" r:id="rId17"/>
  </p:sldIdLst>
  <p:sldSz cx="12192000" cy="6858000"/>
  <p:notesSz cx="6794500" cy="9906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4"/>
    <a:srgbClr val="345A2B"/>
    <a:srgbClr val="FBEDE7"/>
    <a:srgbClr val="46318C"/>
    <a:srgbClr val="407533"/>
    <a:srgbClr val="2E5902"/>
    <a:srgbClr val="84BF04"/>
    <a:srgbClr val="D1DBCB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96BFE2-1759-4551-B65E-1328FF90DC7F}" v="76" dt="2024-10-08T08:59:44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ina Jensen" userId="55b87f38-705d-4f71-9178-7e65edcde292" providerId="ADAL" clId="{2296BFE2-1759-4551-B65E-1328FF90DC7F}"/>
    <pc:docChg chg="undo custSel addSld delSld modSld delMainMaster">
      <pc:chgData name="Carina Jensen" userId="55b87f38-705d-4f71-9178-7e65edcde292" providerId="ADAL" clId="{2296BFE2-1759-4551-B65E-1328FF90DC7F}" dt="2024-10-08T08:59:47.335" v="137" actId="47"/>
      <pc:docMkLst>
        <pc:docMk/>
      </pc:docMkLst>
      <pc:sldChg chg="addSp delSp modSp mod">
        <pc:chgData name="Carina Jensen" userId="55b87f38-705d-4f71-9178-7e65edcde292" providerId="ADAL" clId="{2296BFE2-1759-4551-B65E-1328FF90DC7F}" dt="2024-10-08T08:05:55.720" v="12" actId="20577"/>
        <pc:sldMkLst>
          <pc:docMk/>
          <pc:sldMk cId="2486775450" sldId="257"/>
        </pc:sldMkLst>
        <pc:spChg chg="mod">
          <ac:chgData name="Carina Jensen" userId="55b87f38-705d-4f71-9178-7e65edcde292" providerId="ADAL" clId="{2296BFE2-1759-4551-B65E-1328FF90DC7F}" dt="2024-10-08T08:05:55.720" v="12" actId="20577"/>
          <ac:spMkLst>
            <pc:docMk/>
            <pc:sldMk cId="2486775450" sldId="257"/>
            <ac:spMk id="6" creationId="{B66042FA-81EE-8D84-477B-29CB1717ACAC}"/>
          </ac:spMkLst>
        </pc:spChg>
        <pc:spChg chg="del mod">
          <ac:chgData name="Carina Jensen" userId="55b87f38-705d-4f71-9178-7e65edcde292" providerId="ADAL" clId="{2296BFE2-1759-4551-B65E-1328FF90DC7F}" dt="2024-10-08T08:05:45.535" v="4"/>
          <ac:spMkLst>
            <pc:docMk/>
            <pc:sldMk cId="2486775450" sldId="257"/>
            <ac:spMk id="10" creationId="{17F7420B-32CA-1BAA-6290-34C3F6F04C99}"/>
          </ac:spMkLst>
        </pc:spChg>
        <pc:picChg chg="add mod">
          <ac:chgData name="Carina Jensen" userId="55b87f38-705d-4f71-9178-7e65edcde292" providerId="ADAL" clId="{2296BFE2-1759-4551-B65E-1328FF90DC7F}" dt="2024-10-08T08:05:38.709" v="1"/>
          <ac:picMkLst>
            <pc:docMk/>
            <pc:sldMk cId="2486775450" sldId="257"/>
            <ac:picMk id="2" creationId="{11DFFEF6-12B9-3D29-D0A4-6933A62C4E15}"/>
          </ac:picMkLst>
        </pc:picChg>
        <pc:picChg chg="del">
          <ac:chgData name="Carina Jensen" userId="55b87f38-705d-4f71-9178-7e65edcde292" providerId="ADAL" clId="{2296BFE2-1759-4551-B65E-1328FF90DC7F}" dt="2024-10-08T08:05:38.135" v="0" actId="478"/>
          <ac:picMkLst>
            <pc:docMk/>
            <pc:sldMk cId="2486775450" sldId="257"/>
            <ac:picMk id="7" creationId="{A4035BEA-857C-2670-4954-B40CB919D3ED}"/>
          </ac:picMkLst>
        </pc:picChg>
      </pc:sldChg>
      <pc:sldChg chg="del">
        <pc:chgData name="Carina Jensen" userId="55b87f38-705d-4f71-9178-7e65edcde292" providerId="ADAL" clId="{2296BFE2-1759-4551-B65E-1328FF90DC7F}" dt="2024-10-08T08:59:38.815" v="133" actId="47"/>
        <pc:sldMkLst>
          <pc:docMk/>
          <pc:sldMk cId="3928696131" sldId="262"/>
        </pc:sldMkLst>
      </pc:sldChg>
      <pc:sldChg chg="add del setBg">
        <pc:chgData name="Carina Jensen" userId="55b87f38-705d-4f71-9178-7e65edcde292" providerId="ADAL" clId="{2296BFE2-1759-4551-B65E-1328FF90DC7F}" dt="2024-10-08T08:07:56.908" v="27"/>
        <pc:sldMkLst>
          <pc:docMk/>
          <pc:sldMk cId="2759037679" sldId="265"/>
        </pc:sldMkLst>
      </pc:sldChg>
      <pc:sldChg chg="del">
        <pc:chgData name="Carina Jensen" userId="55b87f38-705d-4f71-9178-7e65edcde292" providerId="ADAL" clId="{2296BFE2-1759-4551-B65E-1328FF90DC7F}" dt="2024-10-08T08:08:42.773" v="55" actId="47"/>
        <pc:sldMkLst>
          <pc:docMk/>
          <pc:sldMk cId="1139155814" sldId="267"/>
        </pc:sldMkLst>
      </pc:sldChg>
      <pc:sldChg chg="del">
        <pc:chgData name="Carina Jensen" userId="55b87f38-705d-4f71-9178-7e65edcde292" providerId="ADAL" clId="{2296BFE2-1759-4551-B65E-1328FF90DC7F}" dt="2024-10-08T08:59:47.335" v="137" actId="47"/>
        <pc:sldMkLst>
          <pc:docMk/>
          <pc:sldMk cId="1777534540" sldId="280"/>
        </pc:sldMkLst>
      </pc:sldChg>
      <pc:sldChg chg="del">
        <pc:chgData name="Carina Jensen" userId="55b87f38-705d-4f71-9178-7e65edcde292" providerId="ADAL" clId="{2296BFE2-1759-4551-B65E-1328FF90DC7F}" dt="2024-10-08T08:07:49.584" v="23" actId="47"/>
        <pc:sldMkLst>
          <pc:docMk/>
          <pc:sldMk cId="1252999823" sldId="436"/>
        </pc:sldMkLst>
      </pc:sldChg>
      <pc:sldChg chg="del">
        <pc:chgData name="Carina Jensen" userId="55b87f38-705d-4f71-9178-7e65edcde292" providerId="ADAL" clId="{2296BFE2-1759-4551-B65E-1328FF90DC7F}" dt="2024-10-08T08:29:54.646" v="116" actId="47"/>
        <pc:sldMkLst>
          <pc:docMk/>
          <pc:sldMk cId="247251241" sldId="3239"/>
        </pc:sldMkLst>
      </pc:sldChg>
      <pc:sldChg chg="del">
        <pc:chgData name="Carina Jensen" userId="55b87f38-705d-4f71-9178-7e65edcde292" providerId="ADAL" clId="{2296BFE2-1759-4551-B65E-1328FF90DC7F}" dt="2024-10-08T08:09:11.949" v="62" actId="47"/>
        <pc:sldMkLst>
          <pc:docMk/>
          <pc:sldMk cId="3392978450" sldId="3247"/>
        </pc:sldMkLst>
      </pc:sldChg>
      <pc:sldChg chg="del">
        <pc:chgData name="Carina Jensen" userId="55b87f38-705d-4f71-9178-7e65edcde292" providerId="ADAL" clId="{2296BFE2-1759-4551-B65E-1328FF90DC7F}" dt="2024-10-08T08:29:41.469" v="112" actId="47"/>
        <pc:sldMkLst>
          <pc:docMk/>
          <pc:sldMk cId="155903365" sldId="3268"/>
        </pc:sldMkLst>
      </pc:sldChg>
      <pc:sldChg chg="del">
        <pc:chgData name="Carina Jensen" userId="55b87f38-705d-4f71-9178-7e65edcde292" providerId="ADAL" clId="{2296BFE2-1759-4551-B65E-1328FF90DC7F}" dt="2024-10-08T08:29:41.469" v="112" actId="47"/>
        <pc:sldMkLst>
          <pc:docMk/>
          <pc:sldMk cId="654914492" sldId="3269"/>
        </pc:sldMkLst>
      </pc:sldChg>
      <pc:sldChg chg="del">
        <pc:chgData name="Carina Jensen" userId="55b87f38-705d-4f71-9178-7e65edcde292" providerId="ADAL" clId="{2296BFE2-1759-4551-B65E-1328FF90DC7F}" dt="2024-10-08T08:06:04.043" v="13" actId="47"/>
        <pc:sldMkLst>
          <pc:docMk/>
          <pc:sldMk cId="3162642988" sldId="3270"/>
        </pc:sldMkLst>
      </pc:sldChg>
      <pc:sldChg chg="addSp delSp modSp del mod">
        <pc:chgData name="Carina Jensen" userId="55b87f38-705d-4f71-9178-7e65edcde292" providerId="ADAL" clId="{2296BFE2-1759-4551-B65E-1328FF90DC7F}" dt="2024-10-08T08:09:27.382" v="68" actId="47"/>
        <pc:sldMkLst>
          <pc:docMk/>
          <pc:sldMk cId="605015450" sldId="3272"/>
        </pc:sldMkLst>
        <pc:spChg chg="add mod">
          <ac:chgData name="Carina Jensen" userId="55b87f38-705d-4f71-9178-7e65edcde292" providerId="ADAL" clId="{2296BFE2-1759-4551-B65E-1328FF90DC7F}" dt="2024-10-08T08:06:34.446" v="14"/>
          <ac:spMkLst>
            <pc:docMk/>
            <pc:sldMk cId="605015450" sldId="3272"/>
            <ac:spMk id="4" creationId="{7EEB4D63-0BE6-F598-60D3-9EC36432A613}"/>
          </ac:spMkLst>
        </pc:spChg>
        <pc:spChg chg="del">
          <ac:chgData name="Carina Jensen" userId="55b87f38-705d-4f71-9178-7e65edcde292" providerId="ADAL" clId="{2296BFE2-1759-4551-B65E-1328FF90DC7F}" dt="2024-10-08T08:06:40.468" v="15" actId="478"/>
          <ac:spMkLst>
            <pc:docMk/>
            <pc:sldMk cId="605015450" sldId="3272"/>
            <ac:spMk id="6" creationId="{873C7382-5F9E-5991-A326-0E7C61981709}"/>
          </ac:spMkLst>
        </pc:spChg>
        <pc:spChg chg="mod">
          <ac:chgData name="Carina Jensen" userId="55b87f38-705d-4f71-9178-7e65edcde292" providerId="ADAL" clId="{2296BFE2-1759-4551-B65E-1328FF90DC7F}" dt="2024-10-08T08:09:17.618" v="64" actId="20577"/>
          <ac:spMkLst>
            <pc:docMk/>
            <pc:sldMk cId="605015450" sldId="3272"/>
            <ac:spMk id="13" creationId="{7AC412F0-46B5-A418-314F-A356103EB0F2}"/>
          </ac:spMkLst>
        </pc:spChg>
        <pc:spChg chg="add mod">
          <ac:chgData name="Carina Jensen" userId="55b87f38-705d-4f71-9178-7e65edcde292" providerId="ADAL" clId="{2296BFE2-1759-4551-B65E-1328FF90DC7F}" dt="2024-10-08T08:06:49.044" v="18" actId="207"/>
          <ac:spMkLst>
            <pc:docMk/>
            <pc:sldMk cId="605015450" sldId="3272"/>
            <ac:spMk id="18" creationId="{F2BE0BAA-7A49-02BC-FBBD-E243FB4946AE}"/>
          </ac:spMkLst>
        </pc:spChg>
        <pc:spChg chg="mod">
          <ac:chgData name="Carina Jensen" userId="55b87f38-705d-4f71-9178-7e65edcde292" providerId="ADAL" clId="{2296BFE2-1759-4551-B65E-1328FF90DC7F}" dt="2024-10-08T08:06:59.654" v="19" actId="108"/>
          <ac:spMkLst>
            <pc:docMk/>
            <pc:sldMk cId="605015450" sldId="3272"/>
            <ac:spMk id="41" creationId="{7046689D-FE5F-EE17-9E07-EEAF29D70959}"/>
          </ac:spMkLst>
        </pc:spChg>
        <pc:picChg chg="add mod">
          <ac:chgData name="Carina Jensen" userId="55b87f38-705d-4f71-9178-7e65edcde292" providerId="ADAL" clId="{2296BFE2-1759-4551-B65E-1328FF90DC7F}" dt="2024-10-08T08:06:34.446" v="14"/>
          <ac:picMkLst>
            <pc:docMk/>
            <pc:sldMk cId="605015450" sldId="3272"/>
            <ac:picMk id="5" creationId="{E6646E55-2066-92FA-790D-B38919042C27}"/>
          </ac:picMkLst>
        </pc:picChg>
      </pc:sldChg>
      <pc:sldChg chg="modNotesTx">
        <pc:chgData name="Carina Jensen" userId="55b87f38-705d-4f71-9178-7e65edcde292" providerId="ADAL" clId="{2296BFE2-1759-4551-B65E-1328FF90DC7F}" dt="2024-10-08T08:10:59.014" v="85" actId="6549"/>
        <pc:sldMkLst>
          <pc:docMk/>
          <pc:sldMk cId="2708758293" sldId="3273"/>
        </pc:sldMkLst>
      </pc:sldChg>
      <pc:sldChg chg="add del setBg">
        <pc:chgData name="Carina Jensen" userId="55b87f38-705d-4f71-9178-7e65edcde292" providerId="ADAL" clId="{2296BFE2-1759-4551-B65E-1328FF90DC7F}" dt="2024-10-08T08:07:47.636" v="21"/>
        <pc:sldMkLst>
          <pc:docMk/>
          <pc:sldMk cId="885424384" sldId="3274"/>
        </pc:sldMkLst>
      </pc:sldChg>
      <pc:sldChg chg="add">
        <pc:chgData name="Carina Jensen" userId="55b87f38-705d-4f71-9178-7e65edcde292" providerId="ADAL" clId="{2296BFE2-1759-4551-B65E-1328FF90DC7F}" dt="2024-10-08T08:07:47.675" v="22"/>
        <pc:sldMkLst>
          <pc:docMk/>
          <pc:sldMk cId="2156001503" sldId="3274"/>
        </pc:sldMkLst>
      </pc:sldChg>
      <pc:sldChg chg="addSp delSp modSp add del mod setBg delDesignElem modNotesTx">
        <pc:chgData name="Carina Jensen" userId="55b87f38-705d-4f71-9178-7e65edcde292" providerId="ADAL" clId="{2296BFE2-1759-4551-B65E-1328FF90DC7F}" dt="2024-10-08T08:10:56.315" v="84" actId="6549"/>
        <pc:sldMkLst>
          <pc:docMk/>
          <pc:sldMk cId="3351266015" sldId="3279"/>
        </pc:sldMkLst>
        <pc:spChg chg="mod">
          <ac:chgData name="Carina Jensen" userId="55b87f38-705d-4f71-9178-7e65edcde292" providerId="ADAL" clId="{2296BFE2-1759-4551-B65E-1328FF90DC7F}" dt="2024-10-08T08:08:34.307" v="54" actId="20577"/>
          <ac:spMkLst>
            <pc:docMk/>
            <pc:sldMk cId="3351266015" sldId="3279"/>
            <ac:spMk id="7" creationId="{19E76245-7064-31A4-BEBD-1CE7C8BA5CFE}"/>
          </ac:spMkLst>
        </pc:spChg>
        <pc:spChg chg="add del">
          <ac:chgData name="Carina Jensen" userId="55b87f38-705d-4f71-9178-7e65edcde292" providerId="ADAL" clId="{2296BFE2-1759-4551-B65E-1328FF90DC7F}" dt="2024-10-08T08:08:14.237" v="30"/>
          <ac:spMkLst>
            <pc:docMk/>
            <pc:sldMk cId="3351266015" sldId="3279"/>
            <ac:spMk id="17" creationId="{04812C46-200A-4DEB-A05E-3ED6C68C2387}"/>
          </ac:spMkLst>
        </pc:spChg>
        <pc:spChg chg="add del">
          <ac:chgData name="Carina Jensen" userId="55b87f38-705d-4f71-9178-7e65edcde292" providerId="ADAL" clId="{2296BFE2-1759-4551-B65E-1328FF90DC7F}" dt="2024-10-08T08:08:14.237" v="30"/>
          <ac:spMkLst>
            <pc:docMk/>
            <pc:sldMk cId="3351266015" sldId="3279"/>
            <ac:spMk id="19" creationId="{D1EA859B-E555-4109-94F3-6700E046E008}"/>
          </ac:spMkLst>
        </pc:spChg>
      </pc:sldChg>
      <pc:sldChg chg="add del">
        <pc:chgData name="Carina Jensen" userId="55b87f38-705d-4f71-9178-7e65edcde292" providerId="ADAL" clId="{2296BFE2-1759-4551-B65E-1328FF90DC7F}" dt="2024-10-08T08:08:57.275" v="57"/>
        <pc:sldMkLst>
          <pc:docMk/>
          <pc:sldMk cId="527873118" sldId="3280"/>
        </pc:sldMkLst>
      </pc:sldChg>
      <pc:sldChg chg="delSp modSp add mod delAnim modAnim modNotesTx">
        <pc:chgData name="Carina Jensen" userId="55b87f38-705d-4f71-9178-7e65edcde292" providerId="ADAL" clId="{2296BFE2-1759-4551-B65E-1328FF90DC7F}" dt="2024-10-08T08:58:29.524" v="129" actId="20577"/>
        <pc:sldMkLst>
          <pc:docMk/>
          <pc:sldMk cId="1888005485" sldId="3280"/>
        </pc:sldMkLst>
        <pc:spChg chg="mod">
          <ac:chgData name="Carina Jensen" userId="55b87f38-705d-4f71-9178-7e65edcde292" providerId="ADAL" clId="{2296BFE2-1759-4551-B65E-1328FF90DC7F}" dt="2024-10-08T08:09:50.122" v="78" actId="20577"/>
          <ac:spMkLst>
            <pc:docMk/>
            <pc:sldMk cId="1888005485" sldId="3280"/>
            <ac:spMk id="9" creationId="{EECDB69D-5865-FDCE-F88F-AEC887CFD916}"/>
          </ac:spMkLst>
        </pc:spChg>
        <pc:spChg chg="mod">
          <ac:chgData name="Carina Jensen" userId="55b87f38-705d-4f71-9178-7e65edcde292" providerId="ADAL" clId="{2296BFE2-1759-4551-B65E-1328FF90DC7F}" dt="2024-10-08T08:10:39.307" v="81" actId="12788"/>
          <ac:spMkLst>
            <pc:docMk/>
            <pc:sldMk cId="1888005485" sldId="3280"/>
            <ac:spMk id="10" creationId="{C7C1DA89-ABEB-EF27-2D34-8274775D5EF6}"/>
          </ac:spMkLst>
        </pc:spChg>
        <pc:spChg chg="mod">
          <ac:chgData name="Carina Jensen" userId="55b87f38-705d-4f71-9178-7e65edcde292" providerId="ADAL" clId="{2296BFE2-1759-4551-B65E-1328FF90DC7F}" dt="2024-10-08T08:10:41.522" v="82" actId="465"/>
          <ac:spMkLst>
            <pc:docMk/>
            <pc:sldMk cId="1888005485" sldId="3280"/>
            <ac:spMk id="11" creationId="{FE415D25-5018-5DAB-EB8B-927FD4C371BD}"/>
          </ac:spMkLst>
        </pc:spChg>
        <pc:spChg chg="mod">
          <ac:chgData name="Carina Jensen" userId="55b87f38-705d-4f71-9178-7e65edcde292" providerId="ADAL" clId="{2296BFE2-1759-4551-B65E-1328FF90DC7F}" dt="2024-10-08T08:10:41.522" v="82" actId="465"/>
          <ac:spMkLst>
            <pc:docMk/>
            <pc:sldMk cId="1888005485" sldId="3280"/>
            <ac:spMk id="12" creationId="{586DE794-1E9E-9D02-289B-E594A6268F2A}"/>
          </ac:spMkLst>
        </pc:spChg>
        <pc:spChg chg="mod">
          <ac:chgData name="Carina Jensen" userId="55b87f38-705d-4f71-9178-7e65edcde292" providerId="ADAL" clId="{2296BFE2-1759-4551-B65E-1328FF90DC7F}" dt="2024-10-08T08:10:41.522" v="82" actId="465"/>
          <ac:spMkLst>
            <pc:docMk/>
            <pc:sldMk cId="1888005485" sldId="3280"/>
            <ac:spMk id="13" creationId="{F727710F-121F-CD16-69F2-902E360FA545}"/>
          </ac:spMkLst>
        </pc:spChg>
        <pc:spChg chg="mod">
          <ac:chgData name="Carina Jensen" userId="55b87f38-705d-4f71-9178-7e65edcde292" providerId="ADAL" clId="{2296BFE2-1759-4551-B65E-1328FF90DC7F}" dt="2024-10-08T08:10:41.522" v="82" actId="465"/>
          <ac:spMkLst>
            <pc:docMk/>
            <pc:sldMk cId="1888005485" sldId="3280"/>
            <ac:spMk id="14" creationId="{F46BD999-D2B1-8371-A246-177997626164}"/>
          </ac:spMkLst>
        </pc:spChg>
        <pc:spChg chg="mod">
          <ac:chgData name="Carina Jensen" userId="55b87f38-705d-4f71-9178-7e65edcde292" providerId="ADAL" clId="{2296BFE2-1759-4551-B65E-1328FF90DC7F}" dt="2024-10-08T08:10:41.522" v="82" actId="465"/>
          <ac:spMkLst>
            <pc:docMk/>
            <pc:sldMk cId="1888005485" sldId="3280"/>
            <ac:spMk id="15" creationId="{43D69896-EB06-50D6-A549-338DBA2D46C7}"/>
          </ac:spMkLst>
        </pc:spChg>
        <pc:spChg chg="mod">
          <ac:chgData name="Carina Jensen" userId="55b87f38-705d-4f71-9178-7e65edcde292" providerId="ADAL" clId="{2296BFE2-1759-4551-B65E-1328FF90DC7F}" dt="2024-10-08T08:10:41.522" v="82" actId="465"/>
          <ac:spMkLst>
            <pc:docMk/>
            <pc:sldMk cId="1888005485" sldId="3280"/>
            <ac:spMk id="16" creationId="{2D2CD7C4-F2F9-130A-942B-BDEF0E538D9C}"/>
          </ac:spMkLst>
        </pc:spChg>
        <pc:spChg chg="mod">
          <ac:chgData name="Carina Jensen" userId="55b87f38-705d-4f71-9178-7e65edcde292" providerId="ADAL" clId="{2296BFE2-1759-4551-B65E-1328FF90DC7F}" dt="2024-10-08T08:10:41.522" v="82" actId="465"/>
          <ac:spMkLst>
            <pc:docMk/>
            <pc:sldMk cId="1888005485" sldId="3280"/>
            <ac:spMk id="17" creationId="{42D53455-974C-09A3-62FA-AA368E7D106F}"/>
          </ac:spMkLst>
        </pc:spChg>
        <pc:spChg chg="mod">
          <ac:chgData name="Carina Jensen" userId="55b87f38-705d-4f71-9178-7e65edcde292" providerId="ADAL" clId="{2296BFE2-1759-4551-B65E-1328FF90DC7F}" dt="2024-10-08T08:10:39.307" v="81" actId="12788"/>
          <ac:spMkLst>
            <pc:docMk/>
            <pc:sldMk cId="1888005485" sldId="3280"/>
            <ac:spMk id="18" creationId="{1FCFCA8D-07AA-EFA3-863E-0CEFC3A01F41}"/>
          </ac:spMkLst>
        </pc:spChg>
        <pc:spChg chg="mod">
          <ac:chgData name="Carina Jensen" userId="55b87f38-705d-4f71-9178-7e65edcde292" providerId="ADAL" clId="{2296BFE2-1759-4551-B65E-1328FF90DC7F}" dt="2024-10-08T08:10:41.522" v="82" actId="465"/>
          <ac:spMkLst>
            <pc:docMk/>
            <pc:sldMk cId="1888005485" sldId="3280"/>
            <ac:spMk id="19" creationId="{65E64B76-FD4A-C8AB-037D-072B3A948CF8}"/>
          </ac:spMkLst>
        </pc:spChg>
        <pc:spChg chg="mod">
          <ac:chgData name="Carina Jensen" userId="55b87f38-705d-4f71-9178-7e65edcde292" providerId="ADAL" clId="{2296BFE2-1759-4551-B65E-1328FF90DC7F}" dt="2024-10-08T08:10:41.522" v="82" actId="465"/>
          <ac:spMkLst>
            <pc:docMk/>
            <pc:sldMk cId="1888005485" sldId="3280"/>
            <ac:spMk id="20" creationId="{399AFCFB-94C5-4211-FD7F-B326F0600C82}"/>
          </ac:spMkLst>
        </pc:spChg>
        <pc:spChg chg="mod">
          <ac:chgData name="Carina Jensen" userId="55b87f38-705d-4f71-9178-7e65edcde292" providerId="ADAL" clId="{2296BFE2-1759-4551-B65E-1328FF90DC7F}" dt="2024-10-08T08:10:41.522" v="82" actId="465"/>
          <ac:spMkLst>
            <pc:docMk/>
            <pc:sldMk cId="1888005485" sldId="3280"/>
            <ac:spMk id="21" creationId="{0064EE0D-DBDA-E121-46DF-8BE872A94D8E}"/>
          </ac:spMkLst>
        </pc:spChg>
        <pc:spChg chg="mod">
          <ac:chgData name="Carina Jensen" userId="55b87f38-705d-4f71-9178-7e65edcde292" providerId="ADAL" clId="{2296BFE2-1759-4551-B65E-1328FF90DC7F}" dt="2024-10-08T08:10:27.914" v="80" actId="465"/>
          <ac:spMkLst>
            <pc:docMk/>
            <pc:sldMk cId="1888005485" sldId="3280"/>
            <ac:spMk id="25" creationId="{8FEC70F5-9C89-692C-E299-0F7EC1AF393E}"/>
          </ac:spMkLst>
        </pc:spChg>
        <pc:spChg chg="mod">
          <ac:chgData name="Carina Jensen" userId="55b87f38-705d-4f71-9178-7e65edcde292" providerId="ADAL" clId="{2296BFE2-1759-4551-B65E-1328FF90DC7F}" dt="2024-10-08T08:10:27.914" v="80" actId="465"/>
          <ac:spMkLst>
            <pc:docMk/>
            <pc:sldMk cId="1888005485" sldId="3280"/>
            <ac:spMk id="26" creationId="{9FBF2E98-1073-6BBE-0CFE-EFF9EA5B9ABD}"/>
          </ac:spMkLst>
        </pc:spChg>
        <pc:spChg chg="mod">
          <ac:chgData name="Carina Jensen" userId="55b87f38-705d-4f71-9178-7e65edcde292" providerId="ADAL" clId="{2296BFE2-1759-4551-B65E-1328FF90DC7F}" dt="2024-10-08T08:10:27.914" v="80" actId="465"/>
          <ac:spMkLst>
            <pc:docMk/>
            <pc:sldMk cId="1888005485" sldId="3280"/>
            <ac:spMk id="27" creationId="{D7E75950-A6F4-E23D-5374-31341CFAD6CA}"/>
          </ac:spMkLst>
        </pc:spChg>
        <pc:spChg chg="mod">
          <ac:chgData name="Carina Jensen" userId="55b87f38-705d-4f71-9178-7e65edcde292" providerId="ADAL" clId="{2296BFE2-1759-4551-B65E-1328FF90DC7F}" dt="2024-10-08T08:10:27.914" v="80" actId="465"/>
          <ac:spMkLst>
            <pc:docMk/>
            <pc:sldMk cId="1888005485" sldId="3280"/>
            <ac:spMk id="28" creationId="{1663C983-C042-D003-3059-D5A6D8832632}"/>
          </ac:spMkLst>
        </pc:spChg>
        <pc:spChg chg="mod">
          <ac:chgData name="Carina Jensen" userId="55b87f38-705d-4f71-9178-7e65edcde292" providerId="ADAL" clId="{2296BFE2-1759-4551-B65E-1328FF90DC7F}" dt="2024-10-08T08:10:27.914" v="80" actId="465"/>
          <ac:spMkLst>
            <pc:docMk/>
            <pc:sldMk cId="1888005485" sldId="3280"/>
            <ac:spMk id="29" creationId="{9BE03188-76CB-8BB3-D5CA-8531E27DBAD0}"/>
          </ac:spMkLst>
        </pc:spChg>
        <pc:spChg chg="mod">
          <ac:chgData name="Carina Jensen" userId="55b87f38-705d-4f71-9178-7e65edcde292" providerId="ADAL" clId="{2296BFE2-1759-4551-B65E-1328FF90DC7F}" dt="2024-10-08T08:10:27.914" v="80" actId="465"/>
          <ac:spMkLst>
            <pc:docMk/>
            <pc:sldMk cId="1888005485" sldId="3280"/>
            <ac:spMk id="31" creationId="{7A236918-4732-C4BA-A6DE-9566D7BB73B5}"/>
          </ac:spMkLst>
        </pc:spChg>
        <pc:spChg chg="mod">
          <ac:chgData name="Carina Jensen" userId="55b87f38-705d-4f71-9178-7e65edcde292" providerId="ADAL" clId="{2296BFE2-1759-4551-B65E-1328FF90DC7F}" dt="2024-10-08T08:10:27.914" v="80" actId="465"/>
          <ac:spMkLst>
            <pc:docMk/>
            <pc:sldMk cId="1888005485" sldId="3280"/>
            <ac:spMk id="32" creationId="{E45EDB65-2682-FE8A-45C8-C4015F38C4E5}"/>
          </ac:spMkLst>
        </pc:spChg>
        <pc:spChg chg="mod">
          <ac:chgData name="Carina Jensen" userId="55b87f38-705d-4f71-9178-7e65edcde292" providerId="ADAL" clId="{2296BFE2-1759-4551-B65E-1328FF90DC7F}" dt="2024-10-08T08:10:23.626" v="79" actId="12788"/>
          <ac:spMkLst>
            <pc:docMk/>
            <pc:sldMk cId="1888005485" sldId="3280"/>
            <ac:spMk id="34" creationId="{D555C45A-4EB4-0364-8E47-957F022223E7}"/>
          </ac:spMkLst>
        </pc:spChg>
        <pc:spChg chg="del">
          <ac:chgData name="Carina Jensen" userId="55b87f38-705d-4f71-9178-7e65edcde292" providerId="ADAL" clId="{2296BFE2-1759-4551-B65E-1328FF90DC7F}" dt="2024-10-08T08:09:00.162" v="60" actId="478"/>
          <ac:spMkLst>
            <pc:docMk/>
            <pc:sldMk cId="1888005485" sldId="3280"/>
            <ac:spMk id="35" creationId="{9C20E221-95A3-096B-8332-169C40D78D3A}"/>
          </ac:spMkLst>
        </pc:spChg>
        <pc:spChg chg="mod">
          <ac:chgData name="Carina Jensen" userId="55b87f38-705d-4f71-9178-7e65edcde292" providerId="ADAL" clId="{2296BFE2-1759-4551-B65E-1328FF90DC7F}" dt="2024-10-08T08:10:23.626" v="79" actId="12788"/>
          <ac:spMkLst>
            <pc:docMk/>
            <pc:sldMk cId="1888005485" sldId="3280"/>
            <ac:spMk id="41" creationId="{38686DFA-8635-017E-29F4-A85C513F6CEE}"/>
          </ac:spMkLst>
        </pc:spChg>
        <pc:spChg chg="del">
          <ac:chgData name="Carina Jensen" userId="55b87f38-705d-4f71-9178-7e65edcde292" providerId="ADAL" clId="{2296BFE2-1759-4551-B65E-1328FF90DC7F}" dt="2024-10-08T08:08:59.007" v="59" actId="478"/>
          <ac:spMkLst>
            <pc:docMk/>
            <pc:sldMk cId="1888005485" sldId="3280"/>
            <ac:spMk id="47" creationId="{1EA87F9D-ABCC-7351-BA60-42DD2AA8F6BF}"/>
          </ac:spMkLst>
        </pc:spChg>
        <pc:spChg chg="mod">
          <ac:chgData name="Carina Jensen" userId="55b87f38-705d-4f71-9178-7e65edcde292" providerId="ADAL" clId="{2296BFE2-1759-4551-B65E-1328FF90DC7F}" dt="2024-10-08T08:58:29.524" v="129" actId="20577"/>
          <ac:spMkLst>
            <pc:docMk/>
            <pc:sldMk cId="1888005485" sldId="3280"/>
            <ac:spMk id="55" creationId="{775D5F37-2868-D2C3-3C29-DA06B624850E}"/>
          </ac:spMkLst>
        </pc:spChg>
        <pc:spChg chg="mod">
          <ac:chgData name="Carina Jensen" userId="55b87f38-705d-4f71-9178-7e65edcde292" providerId="ADAL" clId="{2296BFE2-1759-4551-B65E-1328FF90DC7F}" dt="2024-10-08T08:58:26.011" v="123" actId="6549"/>
          <ac:spMkLst>
            <pc:docMk/>
            <pc:sldMk cId="1888005485" sldId="3280"/>
            <ac:spMk id="56" creationId="{2694798E-04A5-52C6-290D-42A4A1D6BC81}"/>
          </ac:spMkLst>
        </pc:spChg>
      </pc:sldChg>
      <pc:sldChg chg="add del">
        <pc:chgData name="Carina Jensen" userId="55b87f38-705d-4f71-9178-7e65edcde292" providerId="ADAL" clId="{2296BFE2-1759-4551-B65E-1328FF90DC7F}" dt="2024-10-08T08:09:25.883" v="66"/>
        <pc:sldMkLst>
          <pc:docMk/>
          <pc:sldMk cId="33337684" sldId="3281"/>
        </pc:sldMkLst>
      </pc:sldChg>
      <pc:sldChg chg="add">
        <pc:chgData name="Carina Jensen" userId="55b87f38-705d-4f71-9178-7e65edcde292" providerId="ADAL" clId="{2296BFE2-1759-4551-B65E-1328FF90DC7F}" dt="2024-10-08T08:09:25.972" v="67"/>
        <pc:sldMkLst>
          <pc:docMk/>
          <pc:sldMk cId="1992689263" sldId="3281"/>
        </pc:sldMkLst>
      </pc:sldChg>
      <pc:sldChg chg="add del">
        <pc:chgData name="Carina Jensen" userId="55b87f38-705d-4f71-9178-7e65edcde292" providerId="ADAL" clId="{2296BFE2-1759-4551-B65E-1328FF90DC7F}" dt="2024-10-08T08:29:52.979" v="115"/>
        <pc:sldMkLst>
          <pc:docMk/>
          <pc:sldMk cId="3489893175" sldId="3282"/>
        </pc:sldMkLst>
      </pc:sldChg>
      <pc:sldChg chg="add del">
        <pc:chgData name="Carina Jensen" userId="55b87f38-705d-4f71-9178-7e65edcde292" providerId="ADAL" clId="{2296BFE2-1759-4551-B65E-1328FF90DC7F}" dt="2024-10-08T08:59:37.151" v="132"/>
        <pc:sldMkLst>
          <pc:docMk/>
          <pc:sldMk cId="1538918673" sldId="3283"/>
        </pc:sldMkLst>
      </pc:sldChg>
      <pc:sldChg chg="add del">
        <pc:chgData name="Carina Jensen" userId="55b87f38-705d-4f71-9178-7e65edcde292" providerId="ADAL" clId="{2296BFE2-1759-4551-B65E-1328FF90DC7F}" dt="2024-10-08T08:59:44.917" v="136"/>
        <pc:sldMkLst>
          <pc:docMk/>
          <pc:sldMk cId="1554828815" sldId="3284"/>
        </pc:sldMkLst>
      </pc:sldChg>
      <pc:sldMasterChg chg="del delSldLayout">
        <pc:chgData name="Carina Jensen" userId="55b87f38-705d-4f71-9178-7e65edcde292" providerId="ADAL" clId="{2296BFE2-1759-4551-B65E-1328FF90DC7F}" dt="2024-10-08T08:59:38.815" v="133" actId="47"/>
        <pc:sldMasterMkLst>
          <pc:docMk/>
          <pc:sldMasterMk cId="4180335750" sldId="2147483648"/>
        </pc:sldMasterMkLst>
        <pc:sldLayoutChg chg="del">
          <pc:chgData name="Carina Jensen" userId="55b87f38-705d-4f71-9178-7e65edcde292" providerId="ADAL" clId="{2296BFE2-1759-4551-B65E-1328FF90DC7F}" dt="2024-10-08T08:59:38.815" v="133" actId="47"/>
          <pc:sldLayoutMkLst>
            <pc:docMk/>
            <pc:sldMasterMk cId="4180335750" sldId="2147483648"/>
            <pc:sldLayoutMk cId="4111534113" sldId="2147483649"/>
          </pc:sldLayoutMkLst>
        </pc:sldLayoutChg>
        <pc:sldLayoutChg chg="del">
          <pc:chgData name="Carina Jensen" userId="55b87f38-705d-4f71-9178-7e65edcde292" providerId="ADAL" clId="{2296BFE2-1759-4551-B65E-1328FF90DC7F}" dt="2024-10-08T08:59:38.815" v="133" actId="47"/>
          <pc:sldLayoutMkLst>
            <pc:docMk/>
            <pc:sldMasterMk cId="4180335750" sldId="2147483648"/>
            <pc:sldLayoutMk cId="2652371788" sldId="2147483650"/>
          </pc:sldLayoutMkLst>
        </pc:sldLayoutChg>
        <pc:sldLayoutChg chg="del">
          <pc:chgData name="Carina Jensen" userId="55b87f38-705d-4f71-9178-7e65edcde292" providerId="ADAL" clId="{2296BFE2-1759-4551-B65E-1328FF90DC7F}" dt="2024-10-08T08:59:38.815" v="133" actId="47"/>
          <pc:sldLayoutMkLst>
            <pc:docMk/>
            <pc:sldMasterMk cId="4180335750" sldId="2147483648"/>
            <pc:sldLayoutMk cId="1300197897" sldId="2147483652"/>
          </pc:sldLayoutMkLst>
        </pc:sldLayoutChg>
        <pc:sldLayoutChg chg="del">
          <pc:chgData name="Carina Jensen" userId="55b87f38-705d-4f71-9178-7e65edcde292" providerId="ADAL" clId="{2296BFE2-1759-4551-B65E-1328FF90DC7F}" dt="2024-10-08T08:59:38.815" v="133" actId="47"/>
          <pc:sldLayoutMkLst>
            <pc:docMk/>
            <pc:sldMasterMk cId="4180335750" sldId="2147483648"/>
            <pc:sldLayoutMk cId="1111938888" sldId="2147483654"/>
          </pc:sldLayoutMkLst>
        </pc:sldLayoutChg>
        <pc:sldLayoutChg chg="del">
          <pc:chgData name="Carina Jensen" userId="55b87f38-705d-4f71-9178-7e65edcde292" providerId="ADAL" clId="{2296BFE2-1759-4551-B65E-1328FF90DC7F}" dt="2024-10-08T08:59:38.815" v="133" actId="47"/>
          <pc:sldLayoutMkLst>
            <pc:docMk/>
            <pc:sldMasterMk cId="4180335750" sldId="2147483648"/>
            <pc:sldLayoutMk cId="839876922" sldId="2147483655"/>
          </pc:sldLayoutMkLst>
        </pc:sldLayoutChg>
        <pc:sldLayoutChg chg="del">
          <pc:chgData name="Carina Jensen" userId="55b87f38-705d-4f71-9178-7e65edcde292" providerId="ADAL" clId="{2296BFE2-1759-4551-B65E-1328FF90DC7F}" dt="2024-10-08T08:59:38.815" v="133" actId="47"/>
          <pc:sldLayoutMkLst>
            <pc:docMk/>
            <pc:sldMasterMk cId="4180335750" sldId="2147483648"/>
            <pc:sldLayoutMk cId="3199951499" sldId="2147483657"/>
          </pc:sldLayoutMkLst>
        </pc:sldLayoutChg>
        <pc:sldLayoutChg chg="del">
          <pc:chgData name="Carina Jensen" userId="55b87f38-705d-4f71-9178-7e65edcde292" providerId="ADAL" clId="{2296BFE2-1759-4551-B65E-1328FF90DC7F}" dt="2024-10-08T08:59:38.815" v="133" actId="47"/>
          <pc:sldLayoutMkLst>
            <pc:docMk/>
            <pc:sldMasterMk cId="4180335750" sldId="2147483648"/>
            <pc:sldLayoutMk cId="3403232236" sldId="2147483658"/>
          </pc:sldLayoutMkLst>
        </pc:sldLayoutChg>
        <pc:sldLayoutChg chg="del">
          <pc:chgData name="Carina Jensen" userId="55b87f38-705d-4f71-9178-7e65edcde292" providerId="ADAL" clId="{2296BFE2-1759-4551-B65E-1328FF90DC7F}" dt="2024-10-08T08:59:38.815" v="133" actId="47"/>
          <pc:sldLayoutMkLst>
            <pc:docMk/>
            <pc:sldMasterMk cId="4180335750" sldId="2147483648"/>
            <pc:sldLayoutMk cId="1031490660" sldId="2147483659"/>
          </pc:sldLayoutMkLst>
        </pc:sldLayoutChg>
        <pc:sldLayoutChg chg="del">
          <pc:chgData name="Carina Jensen" userId="55b87f38-705d-4f71-9178-7e65edcde292" providerId="ADAL" clId="{2296BFE2-1759-4551-B65E-1328FF90DC7F}" dt="2024-10-08T08:59:38.815" v="133" actId="47"/>
          <pc:sldLayoutMkLst>
            <pc:docMk/>
            <pc:sldMasterMk cId="4180335750" sldId="2147483648"/>
            <pc:sldLayoutMk cId="686431719" sldId="2147483660"/>
          </pc:sldLayoutMkLst>
        </pc:sldLayoutChg>
      </pc:sldMasterChg>
      <pc:sldMasterChg chg="del delSldLayout">
        <pc:chgData name="Carina Jensen" userId="55b87f38-705d-4f71-9178-7e65edcde292" providerId="ADAL" clId="{2296BFE2-1759-4551-B65E-1328FF90DC7F}" dt="2024-10-08T08:09:11.949" v="62" actId="47"/>
        <pc:sldMasterMkLst>
          <pc:docMk/>
          <pc:sldMasterMk cId="1396823013" sldId="2147483683"/>
        </pc:sldMasterMkLst>
        <pc:sldLayoutChg chg="del">
          <pc:chgData name="Carina Jensen" userId="55b87f38-705d-4f71-9178-7e65edcde292" providerId="ADAL" clId="{2296BFE2-1759-4551-B65E-1328FF90DC7F}" dt="2024-10-08T08:09:11.949" v="62" actId="47"/>
          <pc:sldLayoutMkLst>
            <pc:docMk/>
            <pc:sldMasterMk cId="1396823013" sldId="2147483683"/>
            <pc:sldLayoutMk cId="3170926379" sldId="2147483684"/>
          </pc:sldLayoutMkLst>
        </pc:sldLayoutChg>
        <pc:sldLayoutChg chg="del">
          <pc:chgData name="Carina Jensen" userId="55b87f38-705d-4f71-9178-7e65edcde292" providerId="ADAL" clId="{2296BFE2-1759-4551-B65E-1328FF90DC7F}" dt="2024-10-08T08:09:11.949" v="62" actId="47"/>
          <pc:sldLayoutMkLst>
            <pc:docMk/>
            <pc:sldMasterMk cId="1396823013" sldId="2147483683"/>
            <pc:sldLayoutMk cId="3135964187" sldId="2147483685"/>
          </pc:sldLayoutMkLst>
        </pc:sldLayoutChg>
        <pc:sldLayoutChg chg="del">
          <pc:chgData name="Carina Jensen" userId="55b87f38-705d-4f71-9178-7e65edcde292" providerId="ADAL" clId="{2296BFE2-1759-4551-B65E-1328FF90DC7F}" dt="2024-10-08T08:09:11.949" v="62" actId="47"/>
          <pc:sldLayoutMkLst>
            <pc:docMk/>
            <pc:sldMasterMk cId="1396823013" sldId="2147483683"/>
            <pc:sldLayoutMk cId="1572750067" sldId="2147483686"/>
          </pc:sldLayoutMkLst>
        </pc:sldLayoutChg>
        <pc:sldLayoutChg chg="del">
          <pc:chgData name="Carina Jensen" userId="55b87f38-705d-4f71-9178-7e65edcde292" providerId="ADAL" clId="{2296BFE2-1759-4551-B65E-1328FF90DC7F}" dt="2024-10-08T08:09:11.949" v="62" actId="47"/>
          <pc:sldLayoutMkLst>
            <pc:docMk/>
            <pc:sldMasterMk cId="1396823013" sldId="2147483683"/>
            <pc:sldLayoutMk cId="3084808179" sldId="2147483687"/>
          </pc:sldLayoutMkLst>
        </pc:sldLayoutChg>
        <pc:sldLayoutChg chg="del">
          <pc:chgData name="Carina Jensen" userId="55b87f38-705d-4f71-9178-7e65edcde292" providerId="ADAL" clId="{2296BFE2-1759-4551-B65E-1328FF90DC7F}" dt="2024-10-08T08:09:11.949" v="62" actId="47"/>
          <pc:sldLayoutMkLst>
            <pc:docMk/>
            <pc:sldMasterMk cId="1396823013" sldId="2147483683"/>
            <pc:sldLayoutMk cId="3780178576" sldId="2147483688"/>
          </pc:sldLayoutMkLst>
        </pc:sldLayoutChg>
        <pc:sldLayoutChg chg="del">
          <pc:chgData name="Carina Jensen" userId="55b87f38-705d-4f71-9178-7e65edcde292" providerId="ADAL" clId="{2296BFE2-1759-4551-B65E-1328FF90DC7F}" dt="2024-10-08T08:09:11.949" v="62" actId="47"/>
          <pc:sldLayoutMkLst>
            <pc:docMk/>
            <pc:sldMasterMk cId="1396823013" sldId="2147483683"/>
            <pc:sldLayoutMk cId="106481169" sldId="2147483689"/>
          </pc:sldLayoutMkLst>
        </pc:sldLayoutChg>
        <pc:sldLayoutChg chg="del">
          <pc:chgData name="Carina Jensen" userId="55b87f38-705d-4f71-9178-7e65edcde292" providerId="ADAL" clId="{2296BFE2-1759-4551-B65E-1328FF90DC7F}" dt="2024-10-08T08:09:11.949" v="62" actId="47"/>
          <pc:sldLayoutMkLst>
            <pc:docMk/>
            <pc:sldMasterMk cId="1396823013" sldId="2147483683"/>
            <pc:sldLayoutMk cId="1158590802" sldId="2147483690"/>
          </pc:sldLayoutMkLst>
        </pc:sldLayoutChg>
        <pc:sldLayoutChg chg="del">
          <pc:chgData name="Carina Jensen" userId="55b87f38-705d-4f71-9178-7e65edcde292" providerId="ADAL" clId="{2296BFE2-1759-4551-B65E-1328FF90DC7F}" dt="2024-10-08T08:09:11.949" v="62" actId="47"/>
          <pc:sldLayoutMkLst>
            <pc:docMk/>
            <pc:sldMasterMk cId="1396823013" sldId="2147483683"/>
            <pc:sldLayoutMk cId="1654516745" sldId="2147483691"/>
          </pc:sldLayoutMkLst>
        </pc:sldLayoutChg>
        <pc:sldLayoutChg chg="del">
          <pc:chgData name="Carina Jensen" userId="55b87f38-705d-4f71-9178-7e65edcde292" providerId="ADAL" clId="{2296BFE2-1759-4551-B65E-1328FF90DC7F}" dt="2024-10-08T08:09:11.949" v="62" actId="47"/>
          <pc:sldLayoutMkLst>
            <pc:docMk/>
            <pc:sldMasterMk cId="1396823013" sldId="2147483683"/>
            <pc:sldLayoutMk cId="3852821709" sldId="2147483692"/>
          </pc:sldLayoutMkLst>
        </pc:sldLayoutChg>
        <pc:sldLayoutChg chg="del">
          <pc:chgData name="Carina Jensen" userId="55b87f38-705d-4f71-9178-7e65edcde292" providerId="ADAL" clId="{2296BFE2-1759-4551-B65E-1328FF90DC7F}" dt="2024-10-08T08:07:49.584" v="23" actId="47"/>
          <pc:sldLayoutMkLst>
            <pc:docMk/>
            <pc:sldMasterMk cId="1396823013" sldId="2147483683"/>
            <pc:sldLayoutMk cId="2984223771" sldId="2147483693"/>
          </pc:sldLayoutMkLst>
        </pc:sldLayoutChg>
      </pc:sldMasterChg>
      <pc:sldMasterChg chg="del delSldLayout">
        <pc:chgData name="Carina Jensen" userId="55b87f38-705d-4f71-9178-7e65edcde292" providerId="ADAL" clId="{2296BFE2-1759-4551-B65E-1328FF90DC7F}" dt="2024-10-08T08:09:27.382" v="68" actId="47"/>
        <pc:sldMasterMkLst>
          <pc:docMk/>
          <pc:sldMasterMk cId="4225159544" sldId="2147483725"/>
        </pc:sldMasterMkLst>
        <pc:sldLayoutChg chg="del">
          <pc:chgData name="Carina Jensen" userId="55b87f38-705d-4f71-9178-7e65edcde292" providerId="ADAL" clId="{2296BFE2-1759-4551-B65E-1328FF90DC7F}" dt="2024-10-08T08:09:27.382" v="68" actId="47"/>
          <pc:sldLayoutMkLst>
            <pc:docMk/>
            <pc:sldMasterMk cId="4225159544" sldId="2147483725"/>
            <pc:sldLayoutMk cId="172783881" sldId="2147483726"/>
          </pc:sldLayoutMkLst>
        </pc:sldLayoutChg>
        <pc:sldLayoutChg chg="del">
          <pc:chgData name="Carina Jensen" userId="55b87f38-705d-4f71-9178-7e65edcde292" providerId="ADAL" clId="{2296BFE2-1759-4551-B65E-1328FF90DC7F}" dt="2024-10-08T08:09:27.382" v="68" actId="47"/>
          <pc:sldLayoutMkLst>
            <pc:docMk/>
            <pc:sldMasterMk cId="4225159544" sldId="2147483725"/>
            <pc:sldLayoutMk cId="4251728981" sldId="2147483727"/>
          </pc:sldLayoutMkLst>
        </pc:sldLayoutChg>
        <pc:sldLayoutChg chg="del">
          <pc:chgData name="Carina Jensen" userId="55b87f38-705d-4f71-9178-7e65edcde292" providerId="ADAL" clId="{2296BFE2-1759-4551-B65E-1328FF90DC7F}" dt="2024-10-08T08:09:27.382" v="68" actId="47"/>
          <pc:sldLayoutMkLst>
            <pc:docMk/>
            <pc:sldMasterMk cId="4225159544" sldId="2147483725"/>
            <pc:sldLayoutMk cId="606417622" sldId="2147483728"/>
          </pc:sldLayoutMkLst>
        </pc:sldLayoutChg>
        <pc:sldLayoutChg chg="del">
          <pc:chgData name="Carina Jensen" userId="55b87f38-705d-4f71-9178-7e65edcde292" providerId="ADAL" clId="{2296BFE2-1759-4551-B65E-1328FF90DC7F}" dt="2024-10-08T08:09:27.382" v="68" actId="47"/>
          <pc:sldLayoutMkLst>
            <pc:docMk/>
            <pc:sldMasterMk cId="4225159544" sldId="2147483725"/>
            <pc:sldLayoutMk cId="1446904333" sldId="2147483729"/>
          </pc:sldLayoutMkLst>
        </pc:sldLayoutChg>
        <pc:sldLayoutChg chg="del">
          <pc:chgData name="Carina Jensen" userId="55b87f38-705d-4f71-9178-7e65edcde292" providerId="ADAL" clId="{2296BFE2-1759-4551-B65E-1328FF90DC7F}" dt="2024-10-08T08:09:27.382" v="68" actId="47"/>
          <pc:sldLayoutMkLst>
            <pc:docMk/>
            <pc:sldMasterMk cId="4225159544" sldId="2147483725"/>
            <pc:sldLayoutMk cId="1076223044" sldId="2147483730"/>
          </pc:sldLayoutMkLst>
        </pc:sldLayoutChg>
        <pc:sldLayoutChg chg="del">
          <pc:chgData name="Carina Jensen" userId="55b87f38-705d-4f71-9178-7e65edcde292" providerId="ADAL" clId="{2296BFE2-1759-4551-B65E-1328FF90DC7F}" dt="2024-10-08T08:09:27.382" v="68" actId="47"/>
          <pc:sldLayoutMkLst>
            <pc:docMk/>
            <pc:sldMasterMk cId="4225159544" sldId="2147483725"/>
            <pc:sldLayoutMk cId="4235021484" sldId="2147483731"/>
          </pc:sldLayoutMkLst>
        </pc:sldLayoutChg>
        <pc:sldLayoutChg chg="del">
          <pc:chgData name="Carina Jensen" userId="55b87f38-705d-4f71-9178-7e65edcde292" providerId="ADAL" clId="{2296BFE2-1759-4551-B65E-1328FF90DC7F}" dt="2024-10-08T08:09:27.382" v="68" actId="47"/>
          <pc:sldLayoutMkLst>
            <pc:docMk/>
            <pc:sldMasterMk cId="4225159544" sldId="2147483725"/>
            <pc:sldLayoutMk cId="2129782594" sldId="2147483732"/>
          </pc:sldLayoutMkLst>
        </pc:sldLayoutChg>
        <pc:sldLayoutChg chg="del">
          <pc:chgData name="Carina Jensen" userId="55b87f38-705d-4f71-9178-7e65edcde292" providerId="ADAL" clId="{2296BFE2-1759-4551-B65E-1328FF90DC7F}" dt="2024-10-08T08:09:27.382" v="68" actId="47"/>
          <pc:sldLayoutMkLst>
            <pc:docMk/>
            <pc:sldMasterMk cId="4225159544" sldId="2147483725"/>
            <pc:sldLayoutMk cId="1548436953" sldId="2147483733"/>
          </pc:sldLayoutMkLst>
        </pc:sldLayoutChg>
        <pc:sldLayoutChg chg="del">
          <pc:chgData name="Carina Jensen" userId="55b87f38-705d-4f71-9178-7e65edcde292" providerId="ADAL" clId="{2296BFE2-1759-4551-B65E-1328FF90DC7F}" dt="2024-10-08T08:09:27.382" v="68" actId="47"/>
          <pc:sldLayoutMkLst>
            <pc:docMk/>
            <pc:sldMasterMk cId="4225159544" sldId="2147483725"/>
            <pc:sldLayoutMk cId="3791420989" sldId="2147483734"/>
          </pc:sldLayoutMkLst>
        </pc:sldLayoutChg>
      </pc:sldMasterChg>
      <pc:sldMasterChg chg="del delSldLayout">
        <pc:chgData name="Carina Jensen" userId="55b87f38-705d-4f71-9178-7e65edcde292" providerId="ADAL" clId="{2296BFE2-1759-4551-B65E-1328FF90DC7F}" dt="2024-10-08T08:59:47.335" v="137" actId="47"/>
        <pc:sldMasterMkLst>
          <pc:docMk/>
          <pc:sldMasterMk cId="3240832140" sldId="2147483735"/>
        </pc:sldMasterMkLst>
        <pc:sldLayoutChg chg="del">
          <pc:chgData name="Carina Jensen" userId="55b87f38-705d-4f71-9178-7e65edcde292" providerId="ADAL" clId="{2296BFE2-1759-4551-B65E-1328FF90DC7F}" dt="2024-10-08T08:59:47.335" v="137" actId="47"/>
          <pc:sldLayoutMkLst>
            <pc:docMk/>
            <pc:sldMasterMk cId="3240832140" sldId="2147483735"/>
            <pc:sldLayoutMk cId="1363877830" sldId="2147483736"/>
          </pc:sldLayoutMkLst>
        </pc:sldLayoutChg>
        <pc:sldLayoutChg chg="del">
          <pc:chgData name="Carina Jensen" userId="55b87f38-705d-4f71-9178-7e65edcde292" providerId="ADAL" clId="{2296BFE2-1759-4551-B65E-1328FF90DC7F}" dt="2024-10-08T08:59:47.335" v="137" actId="47"/>
          <pc:sldLayoutMkLst>
            <pc:docMk/>
            <pc:sldMasterMk cId="3240832140" sldId="2147483735"/>
            <pc:sldLayoutMk cId="3108615888" sldId="2147483737"/>
          </pc:sldLayoutMkLst>
        </pc:sldLayoutChg>
        <pc:sldLayoutChg chg="del">
          <pc:chgData name="Carina Jensen" userId="55b87f38-705d-4f71-9178-7e65edcde292" providerId="ADAL" clId="{2296BFE2-1759-4551-B65E-1328FF90DC7F}" dt="2024-10-08T08:59:47.335" v="137" actId="47"/>
          <pc:sldLayoutMkLst>
            <pc:docMk/>
            <pc:sldMasterMk cId="3240832140" sldId="2147483735"/>
            <pc:sldLayoutMk cId="1509243638" sldId="2147483738"/>
          </pc:sldLayoutMkLst>
        </pc:sldLayoutChg>
        <pc:sldLayoutChg chg="del">
          <pc:chgData name="Carina Jensen" userId="55b87f38-705d-4f71-9178-7e65edcde292" providerId="ADAL" clId="{2296BFE2-1759-4551-B65E-1328FF90DC7F}" dt="2024-10-08T08:59:47.335" v="137" actId="47"/>
          <pc:sldLayoutMkLst>
            <pc:docMk/>
            <pc:sldMasterMk cId="3240832140" sldId="2147483735"/>
            <pc:sldLayoutMk cId="2605354879" sldId="2147483739"/>
          </pc:sldLayoutMkLst>
        </pc:sldLayoutChg>
        <pc:sldLayoutChg chg="del">
          <pc:chgData name="Carina Jensen" userId="55b87f38-705d-4f71-9178-7e65edcde292" providerId="ADAL" clId="{2296BFE2-1759-4551-B65E-1328FF90DC7F}" dt="2024-10-08T08:59:47.335" v="137" actId="47"/>
          <pc:sldLayoutMkLst>
            <pc:docMk/>
            <pc:sldMasterMk cId="3240832140" sldId="2147483735"/>
            <pc:sldLayoutMk cId="2223647452" sldId="2147483740"/>
          </pc:sldLayoutMkLst>
        </pc:sldLayoutChg>
        <pc:sldLayoutChg chg="del">
          <pc:chgData name="Carina Jensen" userId="55b87f38-705d-4f71-9178-7e65edcde292" providerId="ADAL" clId="{2296BFE2-1759-4551-B65E-1328FF90DC7F}" dt="2024-10-08T08:59:47.335" v="137" actId="47"/>
          <pc:sldLayoutMkLst>
            <pc:docMk/>
            <pc:sldMasterMk cId="3240832140" sldId="2147483735"/>
            <pc:sldLayoutMk cId="2273558188" sldId="2147483741"/>
          </pc:sldLayoutMkLst>
        </pc:sldLayoutChg>
        <pc:sldLayoutChg chg="del">
          <pc:chgData name="Carina Jensen" userId="55b87f38-705d-4f71-9178-7e65edcde292" providerId="ADAL" clId="{2296BFE2-1759-4551-B65E-1328FF90DC7F}" dt="2024-10-08T08:59:47.335" v="137" actId="47"/>
          <pc:sldLayoutMkLst>
            <pc:docMk/>
            <pc:sldMasterMk cId="3240832140" sldId="2147483735"/>
            <pc:sldLayoutMk cId="280832952" sldId="2147483742"/>
          </pc:sldLayoutMkLst>
        </pc:sldLayoutChg>
        <pc:sldLayoutChg chg="del">
          <pc:chgData name="Carina Jensen" userId="55b87f38-705d-4f71-9178-7e65edcde292" providerId="ADAL" clId="{2296BFE2-1759-4551-B65E-1328FF90DC7F}" dt="2024-10-08T08:59:47.335" v="137" actId="47"/>
          <pc:sldLayoutMkLst>
            <pc:docMk/>
            <pc:sldMasterMk cId="3240832140" sldId="2147483735"/>
            <pc:sldLayoutMk cId="1581611717" sldId="2147483743"/>
          </pc:sldLayoutMkLst>
        </pc:sldLayoutChg>
        <pc:sldLayoutChg chg="del">
          <pc:chgData name="Carina Jensen" userId="55b87f38-705d-4f71-9178-7e65edcde292" providerId="ADAL" clId="{2296BFE2-1759-4551-B65E-1328FF90DC7F}" dt="2024-10-08T08:59:47.335" v="137" actId="47"/>
          <pc:sldLayoutMkLst>
            <pc:docMk/>
            <pc:sldMasterMk cId="3240832140" sldId="2147483735"/>
            <pc:sldLayoutMk cId="2903009743" sldId="2147483744"/>
          </pc:sldLayoutMkLst>
        </pc:sldLayoutChg>
      </pc:sldMasterChg>
      <pc:sldMasterChg chg="del delSldLayout">
        <pc:chgData name="Carina Jensen" userId="55b87f38-705d-4f71-9178-7e65edcde292" providerId="ADAL" clId="{2296BFE2-1759-4551-B65E-1328FF90DC7F}" dt="2024-10-08T08:29:54.646" v="116" actId="47"/>
        <pc:sldMasterMkLst>
          <pc:docMk/>
          <pc:sldMasterMk cId="1396340362" sldId="2147483767"/>
        </pc:sldMasterMkLst>
        <pc:sldLayoutChg chg="del">
          <pc:chgData name="Carina Jensen" userId="55b87f38-705d-4f71-9178-7e65edcde292" providerId="ADAL" clId="{2296BFE2-1759-4551-B65E-1328FF90DC7F}" dt="2024-10-08T08:29:54.646" v="116" actId="47"/>
          <pc:sldLayoutMkLst>
            <pc:docMk/>
            <pc:sldMasterMk cId="1396340362" sldId="2147483767"/>
            <pc:sldLayoutMk cId="1037429008" sldId="2147483768"/>
          </pc:sldLayoutMkLst>
        </pc:sldLayoutChg>
        <pc:sldLayoutChg chg="del">
          <pc:chgData name="Carina Jensen" userId="55b87f38-705d-4f71-9178-7e65edcde292" providerId="ADAL" clId="{2296BFE2-1759-4551-B65E-1328FF90DC7F}" dt="2024-10-08T08:29:54.646" v="116" actId="47"/>
          <pc:sldLayoutMkLst>
            <pc:docMk/>
            <pc:sldMasterMk cId="1396340362" sldId="2147483767"/>
            <pc:sldLayoutMk cId="2943788898" sldId="2147483769"/>
          </pc:sldLayoutMkLst>
        </pc:sldLayoutChg>
        <pc:sldLayoutChg chg="del">
          <pc:chgData name="Carina Jensen" userId="55b87f38-705d-4f71-9178-7e65edcde292" providerId="ADAL" clId="{2296BFE2-1759-4551-B65E-1328FF90DC7F}" dt="2024-10-08T08:29:54.646" v="116" actId="47"/>
          <pc:sldLayoutMkLst>
            <pc:docMk/>
            <pc:sldMasterMk cId="1396340362" sldId="2147483767"/>
            <pc:sldLayoutMk cId="2463977387" sldId="2147483770"/>
          </pc:sldLayoutMkLst>
        </pc:sldLayoutChg>
        <pc:sldLayoutChg chg="del">
          <pc:chgData name="Carina Jensen" userId="55b87f38-705d-4f71-9178-7e65edcde292" providerId="ADAL" clId="{2296BFE2-1759-4551-B65E-1328FF90DC7F}" dt="2024-10-08T08:29:54.646" v="116" actId="47"/>
          <pc:sldLayoutMkLst>
            <pc:docMk/>
            <pc:sldMasterMk cId="1396340362" sldId="2147483767"/>
            <pc:sldLayoutMk cId="3947724402" sldId="2147483771"/>
          </pc:sldLayoutMkLst>
        </pc:sldLayoutChg>
        <pc:sldLayoutChg chg="del">
          <pc:chgData name="Carina Jensen" userId="55b87f38-705d-4f71-9178-7e65edcde292" providerId="ADAL" clId="{2296BFE2-1759-4551-B65E-1328FF90DC7F}" dt="2024-10-08T08:29:54.646" v="116" actId="47"/>
          <pc:sldLayoutMkLst>
            <pc:docMk/>
            <pc:sldMasterMk cId="1396340362" sldId="2147483767"/>
            <pc:sldLayoutMk cId="3919136737" sldId="2147483772"/>
          </pc:sldLayoutMkLst>
        </pc:sldLayoutChg>
        <pc:sldLayoutChg chg="del">
          <pc:chgData name="Carina Jensen" userId="55b87f38-705d-4f71-9178-7e65edcde292" providerId="ADAL" clId="{2296BFE2-1759-4551-B65E-1328FF90DC7F}" dt="2024-10-08T08:29:54.646" v="116" actId="47"/>
          <pc:sldLayoutMkLst>
            <pc:docMk/>
            <pc:sldMasterMk cId="1396340362" sldId="2147483767"/>
            <pc:sldLayoutMk cId="3057361118" sldId="2147483773"/>
          </pc:sldLayoutMkLst>
        </pc:sldLayoutChg>
        <pc:sldLayoutChg chg="del">
          <pc:chgData name="Carina Jensen" userId="55b87f38-705d-4f71-9178-7e65edcde292" providerId="ADAL" clId="{2296BFE2-1759-4551-B65E-1328FF90DC7F}" dt="2024-10-08T08:29:54.646" v="116" actId="47"/>
          <pc:sldLayoutMkLst>
            <pc:docMk/>
            <pc:sldMasterMk cId="1396340362" sldId="2147483767"/>
            <pc:sldLayoutMk cId="3825227026" sldId="2147483774"/>
          </pc:sldLayoutMkLst>
        </pc:sldLayoutChg>
        <pc:sldLayoutChg chg="del">
          <pc:chgData name="Carina Jensen" userId="55b87f38-705d-4f71-9178-7e65edcde292" providerId="ADAL" clId="{2296BFE2-1759-4551-B65E-1328FF90DC7F}" dt="2024-10-08T08:29:54.646" v="116" actId="47"/>
          <pc:sldLayoutMkLst>
            <pc:docMk/>
            <pc:sldMasterMk cId="1396340362" sldId="2147483767"/>
            <pc:sldLayoutMk cId="2296924285" sldId="2147483775"/>
          </pc:sldLayoutMkLst>
        </pc:sldLayoutChg>
        <pc:sldLayoutChg chg="del">
          <pc:chgData name="Carina Jensen" userId="55b87f38-705d-4f71-9178-7e65edcde292" providerId="ADAL" clId="{2296BFE2-1759-4551-B65E-1328FF90DC7F}" dt="2024-10-08T08:29:54.646" v="116" actId="47"/>
          <pc:sldLayoutMkLst>
            <pc:docMk/>
            <pc:sldMasterMk cId="1396340362" sldId="2147483767"/>
            <pc:sldLayoutMk cId="3235776633" sldId="2147483776"/>
          </pc:sldLayoutMkLst>
        </pc:sldLayoutChg>
      </pc:sldMasterChg>
      <pc:sldMasterChg chg="del delSldLayout">
        <pc:chgData name="Carina Jensen" userId="55b87f38-705d-4f71-9178-7e65edcde292" providerId="ADAL" clId="{2296BFE2-1759-4551-B65E-1328FF90DC7F}" dt="2024-10-08T08:29:41.469" v="112" actId="47"/>
        <pc:sldMasterMkLst>
          <pc:docMk/>
          <pc:sldMasterMk cId="1479867422" sldId="2147483786"/>
        </pc:sldMasterMkLst>
        <pc:sldLayoutChg chg="del">
          <pc:chgData name="Carina Jensen" userId="55b87f38-705d-4f71-9178-7e65edcde292" providerId="ADAL" clId="{2296BFE2-1759-4551-B65E-1328FF90DC7F}" dt="2024-10-08T08:29:41.469" v="112" actId="47"/>
          <pc:sldLayoutMkLst>
            <pc:docMk/>
            <pc:sldMasterMk cId="1479867422" sldId="2147483786"/>
            <pc:sldLayoutMk cId="400423331" sldId="2147483787"/>
          </pc:sldLayoutMkLst>
        </pc:sldLayoutChg>
        <pc:sldLayoutChg chg="del">
          <pc:chgData name="Carina Jensen" userId="55b87f38-705d-4f71-9178-7e65edcde292" providerId="ADAL" clId="{2296BFE2-1759-4551-B65E-1328FF90DC7F}" dt="2024-10-08T08:29:41.469" v="112" actId="47"/>
          <pc:sldLayoutMkLst>
            <pc:docMk/>
            <pc:sldMasterMk cId="1479867422" sldId="2147483786"/>
            <pc:sldLayoutMk cId="1343352112" sldId="2147483788"/>
          </pc:sldLayoutMkLst>
        </pc:sldLayoutChg>
        <pc:sldLayoutChg chg="del">
          <pc:chgData name="Carina Jensen" userId="55b87f38-705d-4f71-9178-7e65edcde292" providerId="ADAL" clId="{2296BFE2-1759-4551-B65E-1328FF90DC7F}" dt="2024-10-08T08:29:41.469" v="112" actId="47"/>
          <pc:sldLayoutMkLst>
            <pc:docMk/>
            <pc:sldMasterMk cId="1479867422" sldId="2147483786"/>
            <pc:sldLayoutMk cId="217934343" sldId="2147483789"/>
          </pc:sldLayoutMkLst>
        </pc:sldLayoutChg>
        <pc:sldLayoutChg chg="del">
          <pc:chgData name="Carina Jensen" userId="55b87f38-705d-4f71-9178-7e65edcde292" providerId="ADAL" clId="{2296BFE2-1759-4551-B65E-1328FF90DC7F}" dt="2024-10-08T08:29:41.469" v="112" actId="47"/>
          <pc:sldLayoutMkLst>
            <pc:docMk/>
            <pc:sldMasterMk cId="1479867422" sldId="2147483786"/>
            <pc:sldLayoutMk cId="3243645085" sldId="2147483790"/>
          </pc:sldLayoutMkLst>
        </pc:sldLayoutChg>
        <pc:sldLayoutChg chg="del">
          <pc:chgData name="Carina Jensen" userId="55b87f38-705d-4f71-9178-7e65edcde292" providerId="ADAL" clId="{2296BFE2-1759-4551-B65E-1328FF90DC7F}" dt="2024-10-08T08:29:41.469" v="112" actId="47"/>
          <pc:sldLayoutMkLst>
            <pc:docMk/>
            <pc:sldMasterMk cId="1479867422" sldId="2147483786"/>
            <pc:sldLayoutMk cId="3493343244" sldId="2147483791"/>
          </pc:sldLayoutMkLst>
        </pc:sldLayoutChg>
        <pc:sldLayoutChg chg="del">
          <pc:chgData name="Carina Jensen" userId="55b87f38-705d-4f71-9178-7e65edcde292" providerId="ADAL" clId="{2296BFE2-1759-4551-B65E-1328FF90DC7F}" dt="2024-10-08T08:29:41.469" v="112" actId="47"/>
          <pc:sldLayoutMkLst>
            <pc:docMk/>
            <pc:sldMasterMk cId="1479867422" sldId="2147483786"/>
            <pc:sldLayoutMk cId="2493756118" sldId="2147483792"/>
          </pc:sldLayoutMkLst>
        </pc:sldLayoutChg>
        <pc:sldLayoutChg chg="del">
          <pc:chgData name="Carina Jensen" userId="55b87f38-705d-4f71-9178-7e65edcde292" providerId="ADAL" clId="{2296BFE2-1759-4551-B65E-1328FF90DC7F}" dt="2024-10-08T08:29:41.469" v="112" actId="47"/>
          <pc:sldLayoutMkLst>
            <pc:docMk/>
            <pc:sldMasterMk cId="1479867422" sldId="2147483786"/>
            <pc:sldLayoutMk cId="953944575" sldId="2147483793"/>
          </pc:sldLayoutMkLst>
        </pc:sldLayoutChg>
        <pc:sldLayoutChg chg="del">
          <pc:chgData name="Carina Jensen" userId="55b87f38-705d-4f71-9178-7e65edcde292" providerId="ADAL" clId="{2296BFE2-1759-4551-B65E-1328FF90DC7F}" dt="2024-10-08T08:29:41.469" v="112" actId="47"/>
          <pc:sldLayoutMkLst>
            <pc:docMk/>
            <pc:sldMasterMk cId="1479867422" sldId="2147483786"/>
            <pc:sldLayoutMk cId="1570785520" sldId="2147483794"/>
          </pc:sldLayoutMkLst>
        </pc:sldLayoutChg>
        <pc:sldLayoutChg chg="del">
          <pc:chgData name="Carina Jensen" userId="55b87f38-705d-4f71-9178-7e65edcde292" providerId="ADAL" clId="{2296BFE2-1759-4551-B65E-1328FF90DC7F}" dt="2024-10-08T08:29:41.469" v="112" actId="47"/>
          <pc:sldLayoutMkLst>
            <pc:docMk/>
            <pc:sldMasterMk cId="1479867422" sldId="2147483786"/>
            <pc:sldLayoutMk cId="227306987" sldId="214748379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1BD4F8-A1F3-1FF0-9847-AF0D6E970A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4669A-C1C7-7D09-A75D-A90CAEC5CA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B636-0AC6-41FC-93D1-26E408F0875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A6DA86-5FC5-98DC-C230-6924CEF90C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0390F-9616-9BE2-8649-5E237E21BB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ABE39-9D43-49A2-93F6-66633CB02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65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2C24C-6F2E-4759-A4B3-CD254C1866C7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5F09B-F775-46E2-B618-176DCF42E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8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5F09B-F775-46E2-B618-176DCF42E1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94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1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5F09B-F775-46E2-B618-176DCF42E1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49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5F09B-F775-46E2-B618-176DCF42E1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834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CB02D-6515-49EC-9AD1-B28665BB6C2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58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5F09B-F775-46E2-B618-176DCF42E1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12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5F09B-F775-46E2-B618-176DCF42E1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5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5F09B-F775-46E2-B618-176DCF42E11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33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missiongreenfuels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jpeg"/><Relationship Id="rId21" Type="http://schemas.openxmlformats.org/officeDocument/2006/relationships/image" Target="../media/image39.png"/><Relationship Id="rId42" Type="http://schemas.openxmlformats.org/officeDocument/2006/relationships/image" Target="../media/image60.jpeg"/><Relationship Id="rId47" Type="http://schemas.openxmlformats.org/officeDocument/2006/relationships/image" Target="../media/image65.png"/><Relationship Id="rId63" Type="http://schemas.openxmlformats.org/officeDocument/2006/relationships/image" Target="../media/image81.png"/><Relationship Id="rId68" Type="http://schemas.openxmlformats.org/officeDocument/2006/relationships/image" Target="../media/image86.png"/><Relationship Id="rId84" Type="http://schemas.openxmlformats.org/officeDocument/2006/relationships/image" Target="../media/image102.png"/><Relationship Id="rId16" Type="http://schemas.openxmlformats.org/officeDocument/2006/relationships/image" Target="../media/image34.png"/><Relationship Id="rId11" Type="http://schemas.openxmlformats.org/officeDocument/2006/relationships/image" Target="../media/image29.png"/><Relationship Id="rId32" Type="http://schemas.openxmlformats.org/officeDocument/2006/relationships/image" Target="../media/image50.jpg"/><Relationship Id="rId37" Type="http://schemas.openxmlformats.org/officeDocument/2006/relationships/image" Target="../media/image55.png"/><Relationship Id="rId53" Type="http://schemas.openxmlformats.org/officeDocument/2006/relationships/image" Target="../media/image71.png"/><Relationship Id="rId58" Type="http://schemas.openxmlformats.org/officeDocument/2006/relationships/image" Target="../media/image76.jpeg"/><Relationship Id="rId74" Type="http://schemas.openxmlformats.org/officeDocument/2006/relationships/image" Target="../media/image92.png"/><Relationship Id="rId79" Type="http://schemas.openxmlformats.org/officeDocument/2006/relationships/image" Target="../media/image97.png"/><Relationship Id="rId5" Type="http://schemas.openxmlformats.org/officeDocument/2006/relationships/image" Target="../media/image23.jpeg"/><Relationship Id="rId19" Type="http://schemas.openxmlformats.org/officeDocument/2006/relationships/image" Target="../media/image37.png"/><Relationship Id="rId14" Type="http://schemas.openxmlformats.org/officeDocument/2006/relationships/image" Target="../media/image32.jpe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jpg"/><Relationship Id="rId35" Type="http://schemas.openxmlformats.org/officeDocument/2006/relationships/image" Target="../media/image53.png"/><Relationship Id="rId43" Type="http://schemas.openxmlformats.org/officeDocument/2006/relationships/image" Target="../media/image61.png"/><Relationship Id="rId48" Type="http://schemas.openxmlformats.org/officeDocument/2006/relationships/image" Target="../media/image66.png"/><Relationship Id="rId56" Type="http://schemas.openxmlformats.org/officeDocument/2006/relationships/image" Target="../media/image74.png"/><Relationship Id="rId64" Type="http://schemas.openxmlformats.org/officeDocument/2006/relationships/image" Target="../media/image82.png"/><Relationship Id="rId69" Type="http://schemas.openxmlformats.org/officeDocument/2006/relationships/image" Target="../media/image87.png"/><Relationship Id="rId77" Type="http://schemas.openxmlformats.org/officeDocument/2006/relationships/image" Target="../media/image95.png"/><Relationship Id="rId8" Type="http://schemas.openxmlformats.org/officeDocument/2006/relationships/image" Target="../media/image26.jpeg"/><Relationship Id="rId51" Type="http://schemas.openxmlformats.org/officeDocument/2006/relationships/image" Target="../media/image69.png"/><Relationship Id="rId72" Type="http://schemas.openxmlformats.org/officeDocument/2006/relationships/image" Target="../media/image90.png"/><Relationship Id="rId80" Type="http://schemas.openxmlformats.org/officeDocument/2006/relationships/image" Target="../media/image98.png"/><Relationship Id="rId85" Type="http://schemas.openxmlformats.org/officeDocument/2006/relationships/image" Target="../media/image103.png"/><Relationship Id="rId3" Type="http://schemas.openxmlformats.org/officeDocument/2006/relationships/image" Target="../media/image21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jpe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59" Type="http://schemas.openxmlformats.org/officeDocument/2006/relationships/image" Target="../media/image77.png"/><Relationship Id="rId67" Type="http://schemas.openxmlformats.org/officeDocument/2006/relationships/image" Target="../media/image85.png"/><Relationship Id="rId20" Type="http://schemas.openxmlformats.org/officeDocument/2006/relationships/image" Target="../media/image38.png"/><Relationship Id="rId41" Type="http://schemas.openxmlformats.org/officeDocument/2006/relationships/image" Target="../media/image59.png"/><Relationship Id="rId54" Type="http://schemas.openxmlformats.org/officeDocument/2006/relationships/image" Target="../media/image72.png"/><Relationship Id="rId62" Type="http://schemas.openxmlformats.org/officeDocument/2006/relationships/image" Target="../media/image80.jpeg"/><Relationship Id="rId70" Type="http://schemas.openxmlformats.org/officeDocument/2006/relationships/image" Target="../media/image88.jpeg"/><Relationship Id="rId75" Type="http://schemas.openxmlformats.org/officeDocument/2006/relationships/image" Target="../media/image93.png"/><Relationship Id="rId83" Type="http://schemas.openxmlformats.org/officeDocument/2006/relationships/image" Target="../media/image10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49" Type="http://schemas.openxmlformats.org/officeDocument/2006/relationships/image" Target="../media/image67.png"/><Relationship Id="rId57" Type="http://schemas.openxmlformats.org/officeDocument/2006/relationships/image" Target="../media/image75.png"/><Relationship Id="rId10" Type="http://schemas.openxmlformats.org/officeDocument/2006/relationships/image" Target="../media/image28.jpeg"/><Relationship Id="rId31" Type="http://schemas.openxmlformats.org/officeDocument/2006/relationships/image" Target="../media/image49.jpg"/><Relationship Id="rId44" Type="http://schemas.openxmlformats.org/officeDocument/2006/relationships/image" Target="../media/image62.jpeg"/><Relationship Id="rId52" Type="http://schemas.openxmlformats.org/officeDocument/2006/relationships/image" Target="../media/image70.png"/><Relationship Id="rId60" Type="http://schemas.openxmlformats.org/officeDocument/2006/relationships/image" Target="../media/image78.png"/><Relationship Id="rId65" Type="http://schemas.openxmlformats.org/officeDocument/2006/relationships/image" Target="../media/image83.png"/><Relationship Id="rId73" Type="http://schemas.openxmlformats.org/officeDocument/2006/relationships/image" Target="../media/image91.jpeg"/><Relationship Id="rId78" Type="http://schemas.openxmlformats.org/officeDocument/2006/relationships/image" Target="../media/image96.png"/><Relationship Id="rId81" Type="http://schemas.openxmlformats.org/officeDocument/2006/relationships/image" Target="../media/image99.png"/><Relationship Id="rId86" Type="http://schemas.openxmlformats.org/officeDocument/2006/relationships/image" Target="../media/image104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9" Type="http://schemas.openxmlformats.org/officeDocument/2006/relationships/image" Target="../media/image57.png"/><Relationship Id="rId34" Type="http://schemas.openxmlformats.org/officeDocument/2006/relationships/image" Target="../media/image52.png"/><Relationship Id="rId50" Type="http://schemas.openxmlformats.org/officeDocument/2006/relationships/image" Target="../media/image68.png"/><Relationship Id="rId55" Type="http://schemas.openxmlformats.org/officeDocument/2006/relationships/image" Target="../media/image73.jpeg"/><Relationship Id="rId76" Type="http://schemas.openxmlformats.org/officeDocument/2006/relationships/image" Target="../media/image94.png"/><Relationship Id="rId7" Type="http://schemas.openxmlformats.org/officeDocument/2006/relationships/image" Target="../media/image25.png"/><Relationship Id="rId71" Type="http://schemas.openxmlformats.org/officeDocument/2006/relationships/image" Target="../media/image89.jpeg"/><Relationship Id="rId2" Type="http://schemas.openxmlformats.org/officeDocument/2006/relationships/image" Target="../media/image20.png"/><Relationship Id="rId29" Type="http://schemas.openxmlformats.org/officeDocument/2006/relationships/image" Target="../media/image47.png"/><Relationship Id="rId24" Type="http://schemas.openxmlformats.org/officeDocument/2006/relationships/image" Target="../media/image42.png"/><Relationship Id="rId40" Type="http://schemas.openxmlformats.org/officeDocument/2006/relationships/image" Target="../media/image58.png"/><Relationship Id="rId45" Type="http://schemas.openxmlformats.org/officeDocument/2006/relationships/image" Target="../media/image63.png"/><Relationship Id="rId66" Type="http://schemas.openxmlformats.org/officeDocument/2006/relationships/image" Target="../media/image84.png"/><Relationship Id="rId87" Type="http://schemas.openxmlformats.org/officeDocument/2006/relationships/image" Target="../media/image105.png"/><Relationship Id="rId61" Type="http://schemas.openxmlformats.org/officeDocument/2006/relationships/image" Target="../media/image79.jpeg"/><Relationship Id="rId82" Type="http://schemas.openxmlformats.org/officeDocument/2006/relationships/image" Target="../media/image100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hyperlink" Target="https://missiongreenfuels.dk/" TargetMode="Externa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missiongreenfuels/" TargetMode="External"/><Relationship Id="rId3" Type="http://schemas.openxmlformats.org/officeDocument/2006/relationships/image" Target="../media/image108.png"/><Relationship Id="rId7" Type="http://schemas.openxmlformats.org/officeDocument/2006/relationships/image" Target="../media/image111.jpeg"/><Relationship Id="rId2" Type="http://schemas.openxmlformats.org/officeDocument/2006/relationships/image" Target="../media/image10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0.png"/><Relationship Id="rId5" Type="http://schemas.openxmlformats.org/officeDocument/2006/relationships/image" Target="../media/image4.png"/><Relationship Id="rId4" Type="http://schemas.openxmlformats.org/officeDocument/2006/relationships/image" Target="../media/image109.png"/><Relationship Id="rId9" Type="http://schemas.openxmlformats.org/officeDocument/2006/relationships/image" Target="../media/image1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21" Type="http://schemas.openxmlformats.org/officeDocument/2006/relationships/image" Target="../media/image37.png"/><Relationship Id="rId42" Type="http://schemas.openxmlformats.org/officeDocument/2006/relationships/image" Target="../media/image60.jpeg"/><Relationship Id="rId47" Type="http://schemas.openxmlformats.org/officeDocument/2006/relationships/image" Target="../media/image125.png"/><Relationship Id="rId63" Type="http://schemas.openxmlformats.org/officeDocument/2006/relationships/image" Target="../media/image79.jpeg"/><Relationship Id="rId68" Type="http://schemas.openxmlformats.org/officeDocument/2006/relationships/image" Target="../media/image84.png"/><Relationship Id="rId84" Type="http://schemas.openxmlformats.org/officeDocument/2006/relationships/image" Target="../media/image100.png"/><Relationship Id="rId89" Type="http://schemas.openxmlformats.org/officeDocument/2006/relationships/image" Target="../media/image136.jpeg"/><Relationship Id="rId16" Type="http://schemas.openxmlformats.org/officeDocument/2006/relationships/image" Target="../media/image32.jpeg"/><Relationship Id="rId11" Type="http://schemas.openxmlformats.org/officeDocument/2006/relationships/image" Target="../media/image27.jpeg"/><Relationship Id="rId32" Type="http://schemas.openxmlformats.org/officeDocument/2006/relationships/image" Target="../media/image48.jpg"/><Relationship Id="rId37" Type="http://schemas.openxmlformats.org/officeDocument/2006/relationships/image" Target="../media/image55.png"/><Relationship Id="rId53" Type="http://schemas.openxmlformats.org/officeDocument/2006/relationships/image" Target="../media/image69.png"/><Relationship Id="rId58" Type="http://schemas.openxmlformats.org/officeDocument/2006/relationships/image" Target="../media/image74.png"/><Relationship Id="rId74" Type="http://schemas.openxmlformats.org/officeDocument/2006/relationships/image" Target="../media/image90.png"/><Relationship Id="rId79" Type="http://schemas.openxmlformats.org/officeDocument/2006/relationships/image" Target="../media/image129.png"/><Relationship Id="rId5" Type="http://schemas.openxmlformats.org/officeDocument/2006/relationships/image" Target="../media/image22.png"/><Relationship Id="rId90" Type="http://schemas.openxmlformats.org/officeDocument/2006/relationships/image" Target="../media/image137.png"/><Relationship Id="rId95" Type="http://schemas.openxmlformats.org/officeDocument/2006/relationships/image" Target="../media/image50.jp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43" Type="http://schemas.openxmlformats.org/officeDocument/2006/relationships/image" Target="../media/image21.jpeg"/><Relationship Id="rId48" Type="http://schemas.openxmlformats.org/officeDocument/2006/relationships/image" Target="../media/image126.png"/><Relationship Id="rId64" Type="http://schemas.openxmlformats.org/officeDocument/2006/relationships/image" Target="../media/image80.jpeg"/><Relationship Id="rId69" Type="http://schemas.openxmlformats.org/officeDocument/2006/relationships/image" Target="../media/image85.png"/><Relationship Id="rId80" Type="http://schemas.openxmlformats.org/officeDocument/2006/relationships/image" Target="../media/image130.png"/><Relationship Id="rId85" Type="http://schemas.openxmlformats.org/officeDocument/2006/relationships/image" Target="../media/image133.png"/><Relationship Id="rId3" Type="http://schemas.openxmlformats.org/officeDocument/2006/relationships/image" Target="../media/image116.jpeg"/><Relationship Id="rId12" Type="http://schemas.openxmlformats.org/officeDocument/2006/relationships/image" Target="../media/image118.jpe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120.jpeg"/><Relationship Id="rId38" Type="http://schemas.openxmlformats.org/officeDocument/2006/relationships/image" Target="../media/image56.png"/><Relationship Id="rId46" Type="http://schemas.openxmlformats.org/officeDocument/2006/relationships/image" Target="../media/image64.png"/><Relationship Id="rId59" Type="http://schemas.openxmlformats.org/officeDocument/2006/relationships/image" Target="../media/image75.png"/><Relationship Id="rId67" Type="http://schemas.openxmlformats.org/officeDocument/2006/relationships/image" Target="../media/image83.png"/><Relationship Id="rId20" Type="http://schemas.openxmlformats.org/officeDocument/2006/relationships/image" Target="../media/image36.png"/><Relationship Id="rId41" Type="http://schemas.openxmlformats.org/officeDocument/2006/relationships/image" Target="../media/image59.png"/><Relationship Id="rId54" Type="http://schemas.openxmlformats.org/officeDocument/2006/relationships/image" Target="../media/image70.png"/><Relationship Id="rId62" Type="http://schemas.openxmlformats.org/officeDocument/2006/relationships/image" Target="../media/image78.png"/><Relationship Id="rId70" Type="http://schemas.openxmlformats.org/officeDocument/2006/relationships/image" Target="../media/image86.png"/><Relationship Id="rId75" Type="http://schemas.openxmlformats.org/officeDocument/2006/relationships/image" Target="../media/image91.jpeg"/><Relationship Id="rId83" Type="http://schemas.openxmlformats.org/officeDocument/2006/relationships/image" Target="../media/image132.png"/><Relationship Id="rId88" Type="http://schemas.openxmlformats.org/officeDocument/2006/relationships/image" Target="../media/image135.png"/><Relationship Id="rId91" Type="http://schemas.openxmlformats.org/officeDocument/2006/relationships/image" Target="../media/image138.jpeg"/><Relationship Id="rId96" Type="http://schemas.openxmlformats.org/officeDocument/2006/relationships/image" Target="../media/image14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jpeg"/><Relationship Id="rId36" Type="http://schemas.openxmlformats.org/officeDocument/2006/relationships/image" Target="../media/image122.png"/><Relationship Id="rId49" Type="http://schemas.openxmlformats.org/officeDocument/2006/relationships/image" Target="../media/image66.png"/><Relationship Id="rId57" Type="http://schemas.openxmlformats.org/officeDocument/2006/relationships/image" Target="../media/image128.jpeg"/><Relationship Id="rId10" Type="http://schemas.openxmlformats.org/officeDocument/2006/relationships/image" Target="../media/image26.jpeg"/><Relationship Id="rId31" Type="http://schemas.openxmlformats.org/officeDocument/2006/relationships/image" Target="../media/image47.png"/><Relationship Id="rId44" Type="http://schemas.openxmlformats.org/officeDocument/2006/relationships/image" Target="../media/image123.png"/><Relationship Id="rId52" Type="http://schemas.openxmlformats.org/officeDocument/2006/relationships/image" Target="../media/image68.png"/><Relationship Id="rId60" Type="http://schemas.openxmlformats.org/officeDocument/2006/relationships/image" Target="../media/image76.jpeg"/><Relationship Id="rId65" Type="http://schemas.openxmlformats.org/officeDocument/2006/relationships/image" Target="../media/image81.png"/><Relationship Id="rId73" Type="http://schemas.openxmlformats.org/officeDocument/2006/relationships/image" Target="../media/image89.jpeg"/><Relationship Id="rId78" Type="http://schemas.openxmlformats.org/officeDocument/2006/relationships/image" Target="../media/image94.png"/><Relationship Id="rId81" Type="http://schemas.openxmlformats.org/officeDocument/2006/relationships/image" Target="../media/image131.png"/><Relationship Id="rId86" Type="http://schemas.openxmlformats.org/officeDocument/2006/relationships/image" Target="../media/image134.png"/><Relationship Id="rId94" Type="http://schemas.openxmlformats.org/officeDocument/2006/relationships/image" Target="../media/image141.png"/><Relationship Id="rId99" Type="http://schemas.openxmlformats.org/officeDocument/2006/relationships/image" Target="../media/image145.png"/><Relationship Id="rId4" Type="http://schemas.openxmlformats.org/officeDocument/2006/relationships/image" Target="../media/image117.png"/><Relationship Id="rId9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9" Type="http://schemas.openxmlformats.org/officeDocument/2006/relationships/image" Target="../media/image57.png"/><Relationship Id="rId34" Type="http://schemas.openxmlformats.org/officeDocument/2006/relationships/image" Target="../media/image121.png"/><Relationship Id="rId50" Type="http://schemas.openxmlformats.org/officeDocument/2006/relationships/image" Target="../media/image127.gif"/><Relationship Id="rId55" Type="http://schemas.openxmlformats.org/officeDocument/2006/relationships/image" Target="../media/image71.png"/><Relationship Id="rId76" Type="http://schemas.openxmlformats.org/officeDocument/2006/relationships/image" Target="../media/image92.png"/><Relationship Id="rId97" Type="http://schemas.openxmlformats.org/officeDocument/2006/relationships/image" Target="../media/image143.png"/><Relationship Id="rId7" Type="http://schemas.openxmlformats.org/officeDocument/2006/relationships/image" Target="../media/image23.jpeg"/><Relationship Id="rId71" Type="http://schemas.openxmlformats.org/officeDocument/2006/relationships/image" Target="../media/image87.png"/><Relationship Id="rId92" Type="http://schemas.openxmlformats.org/officeDocument/2006/relationships/image" Target="../media/image139.png"/><Relationship Id="rId2" Type="http://schemas.openxmlformats.org/officeDocument/2006/relationships/image" Target="../media/image115.jpeg"/><Relationship Id="rId29" Type="http://schemas.openxmlformats.org/officeDocument/2006/relationships/image" Target="../media/image45.png"/><Relationship Id="rId24" Type="http://schemas.openxmlformats.org/officeDocument/2006/relationships/image" Target="../media/image40.png"/><Relationship Id="rId40" Type="http://schemas.openxmlformats.org/officeDocument/2006/relationships/image" Target="../media/image58.png"/><Relationship Id="rId45" Type="http://schemas.openxmlformats.org/officeDocument/2006/relationships/image" Target="../media/image124.png"/><Relationship Id="rId66" Type="http://schemas.openxmlformats.org/officeDocument/2006/relationships/image" Target="../media/image82.png"/><Relationship Id="rId87" Type="http://schemas.openxmlformats.org/officeDocument/2006/relationships/image" Target="../media/image103.png"/><Relationship Id="rId61" Type="http://schemas.openxmlformats.org/officeDocument/2006/relationships/image" Target="../media/image77.png"/><Relationship Id="rId82" Type="http://schemas.openxmlformats.org/officeDocument/2006/relationships/image" Target="../media/image98.png"/><Relationship Id="rId19" Type="http://schemas.openxmlformats.org/officeDocument/2006/relationships/image" Target="../media/image35.png"/><Relationship Id="rId14" Type="http://schemas.openxmlformats.org/officeDocument/2006/relationships/image" Target="../media/image30.png"/><Relationship Id="rId30" Type="http://schemas.openxmlformats.org/officeDocument/2006/relationships/image" Target="../media/image119.png"/><Relationship Id="rId35" Type="http://schemas.openxmlformats.org/officeDocument/2006/relationships/image" Target="../media/image53.png"/><Relationship Id="rId56" Type="http://schemas.openxmlformats.org/officeDocument/2006/relationships/image" Target="../media/image72.png"/><Relationship Id="rId77" Type="http://schemas.openxmlformats.org/officeDocument/2006/relationships/image" Target="../media/image93.png"/><Relationship Id="rId100" Type="http://schemas.openxmlformats.org/officeDocument/2006/relationships/image" Target="../media/image146.pn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72" Type="http://schemas.openxmlformats.org/officeDocument/2006/relationships/image" Target="../media/image88.jpeg"/><Relationship Id="rId93" Type="http://schemas.openxmlformats.org/officeDocument/2006/relationships/image" Target="../media/image140.png"/><Relationship Id="rId98" Type="http://schemas.openxmlformats.org/officeDocument/2006/relationships/image" Target="../media/image144.png"/></Relationships>
</file>

<file path=ppt/slideLayouts/_rels/slideLayout3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png"/><Relationship Id="rId21" Type="http://schemas.openxmlformats.org/officeDocument/2006/relationships/image" Target="../media/image36.png"/><Relationship Id="rId42" Type="http://schemas.openxmlformats.org/officeDocument/2006/relationships/image" Target="../media/image59.png"/><Relationship Id="rId47" Type="http://schemas.openxmlformats.org/officeDocument/2006/relationships/image" Target="../media/image64.png"/><Relationship Id="rId63" Type="http://schemas.openxmlformats.org/officeDocument/2006/relationships/image" Target="../media/image78.png"/><Relationship Id="rId68" Type="http://schemas.openxmlformats.org/officeDocument/2006/relationships/image" Target="../media/image149.png"/><Relationship Id="rId84" Type="http://schemas.openxmlformats.org/officeDocument/2006/relationships/image" Target="../media/image132.png"/><Relationship Id="rId89" Type="http://schemas.openxmlformats.org/officeDocument/2006/relationships/image" Target="../media/image136.jpeg"/><Relationship Id="rId16" Type="http://schemas.openxmlformats.org/officeDocument/2006/relationships/image" Target="../media/image31.png"/><Relationship Id="rId107" Type="http://schemas.openxmlformats.org/officeDocument/2006/relationships/image" Target="../media/image157.png"/><Relationship Id="rId11" Type="http://schemas.openxmlformats.org/officeDocument/2006/relationships/image" Target="../media/image25.png"/><Relationship Id="rId32" Type="http://schemas.openxmlformats.org/officeDocument/2006/relationships/image" Target="../media/image47.png"/><Relationship Id="rId37" Type="http://schemas.openxmlformats.org/officeDocument/2006/relationships/image" Target="../media/image122.png"/><Relationship Id="rId53" Type="http://schemas.openxmlformats.org/officeDocument/2006/relationships/image" Target="../media/image68.png"/><Relationship Id="rId58" Type="http://schemas.openxmlformats.org/officeDocument/2006/relationships/image" Target="../media/image128.jpeg"/><Relationship Id="rId74" Type="http://schemas.openxmlformats.org/officeDocument/2006/relationships/image" Target="../media/image89.jpeg"/><Relationship Id="rId79" Type="http://schemas.openxmlformats.org/officeDocument/2006/relationships/image" Target="../media/image94.png"/><Relationship Id="rId102" Type="http://schemas.openxmlformats.org/officeDocument/2006/relationships/image" Target="../media/image152.jpeg"/><Relationship Id="rId5" Type="http://schemas.openxmlformats.org/officeDocument/2006/relationships/image" Target="../media/image115.jpeg"/><Relationship Id="rId90" Type="http://schemas.openxmlformats.org/officeDocument/2006/relationships/image" Target="../media/image137.png"/><Relationship Id="rId95" Type="http://schemas.openxmlformats.org/officeDocument/2006/relationships/image" Target="../media/image142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43" Type="http://schemas.openxmlformats.org/officeDocument/2006/relationships/image" Target="../media/image60.jpeg"/><Relationship Id="rId48" Type="http://schemas.openxmlformats.org/officeDocument/2006/relationships/image" Target="../media/image125.png"/><Relationship Id="rId64" Type="http://schemas.openxmlformats.org/officeDocument/2006/relationships/image" Target="../media/image79.jpeg"/><Relationship Id="rId69" Type="http://schemas.openxmlformats.org/officeDocument/2006/relationships/image" Target="../media/image84.png"/><Relationship Id="rId80" Type="http://schemas.openxmlformats.org/officeDocument/2006/relationships/image" Target="../media/image129.png"/><Relationship Id="rId85" Type="http://schemas.openxmlformats.org/officeDocument/2006/relationships/image" Target="../media/image100.pn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33" Type="http://schemas.openxmlformats.org/officeDocument/2006/relationships/image" Target="../media/image148.jpeg"/><Relationship Id="rId38" Type="http://schemas.openxmlformats.org/officeDocument/2006/relationships/image" Target="../media/image55.png"/><Relationship Id="rId59" Type="http://schemas.openxmlformats.org/officeDocument/2006/relationships/image" Target="../media/image74.png"/><Relationship Id="rId103" Type="http://schemas.openxmlformats.org/officeDocument/2006/relationships/image" Target="../media/image153.png"/><Relationship Id="rId20" Type="http://schemas.openxmlformats.org/officeDocument/2006/relationships/image" Target="../media/image35.png"/><Relationship Id="rId41" Type="http://schemas.openxmlformats.org/officeDocument/2006/relationships/image" Target="../media/image58.png"/><Relationship Id="rId54" Type="http://schemas.openxmlformats.org/officeDocument/2006/relationships/image" Target="../media/image69.png"/><Relationship Id="rId62" Type="http://schemas.openxmlformats.org/officeDocument/2006/relationships/image" Target="../media/image77.png"/><Relationship Id="rId70" Type="http://schemas.openxmlformats.org/officeDocument/2006/relationships/image" Target="../media/image85.png"/><Relationship Id="rId75" Type="http://schemas.openxmlformats.org/officeDocument/2006/relationships/image" Target="../media/image90.png"/><Relationship Id="rId83" Type="http://schemas.openxmlformats.org/officeDocument/2006/relationships/image" Target="../media/image98.png"/><Relationship Id="rId88" Type="http://schemas.openxmlformats.org/officeDocument/2006/relationships/image" Target="../media/image135.png"/><Relationship Id="rId91" Type="http://schemas.openxmlformats.org/officeDocument/2006/relationships/image" Target="../media/image139.png"/><Relationship Id="rId96" Type="http://schemas.openxmlformats.org/officeDocument/2006/relationships/image" Target="../media/image14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6.jpe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3.png"/><Relationship Id="rId49" Type="http://schemas.openxmlformats.org/officeDocument/2006/relationships/image" Target="../media/image126.png"/><Relationship Id="rId57" Type="http://schemas.openxmlformats.org/officeDocument/2006/relationships/image" Target="../media/image72.png"/><Relationship Id="rId106" Type="http://schemas.openxmlformats.org/officeDocument/2006/relationships/image" Target="../media/image156.png"/><Relationship Id="rId10" Type="http://schemas.openxmlformats.org/officeDocument/2006/relationships/image" Target="../media/image23.jpeg"/><Relationship Id="rId31" Type="http://schemas.openxmlformats.org/officeDocument/2006/relationships/image" Target="../media/image119.png"/><Relationship Id="rId44" Type="http://schemas.openxmlformats.org/officeDocument/2006/relationships/image" Target="../media/image21.jpeg"/><Relationship Id="rId52" Type="http://schemas.openxmlformats.org/officeDocument/2006/relationships/image" Target="../media/image67.png"/><Relationship Id="rId60" Type="http://schemas.openxmlformats.org/officeDocument/2006/relationships/image" Target="../media/image75.png"/><Relationship Id="rId65" Type="http://schemas.openxmlformats.org/officeDocument/2006/relationships/image" Target="../media/image80.jpeg"/><Relationship Id="rId73" Type="http://schemas.openxmlformats.org/officeDocument/2006/relationships/image" Target="../media/image88.jpeg"/><Relationship Id="rId78" Type="http://schemas.openxmlformats.org/officeDocument/2006/relationships/image" Target="../media/image93.png"/><Relationship Id="rId81" Type="http://schemas.openxmlformats.org/officeDocument/2006/relationships/image" Target="../media/image130.png"/><Relationship Id="rId86" Type="http://schemas.openxmlformats.org/officeDocument/2006/relationships/image" Target="../media/image133.png"/><Relationship Id="rId94" Type="http://schemas.openxmlformats.org/officeDocument/2006/relationships/image" Target="../media/image50.jpg"/><Relationship Id="rId99" Type="http://schemas.openxmlformats.org/officeDocument/2006/relationships/image" Target="../media/image146.png"/><Relationship Id="rId101" Type="http://schemas.openxmlformats.org/officeDocument/2006/relationships/image" Target="../media/image138.jpeg"/><Relationship Id="rId4" Type="http://schemas.openxmlformats.org/officeDocument/2006/relationships/image" Target="../media/image147.png"/><Relationship Id="rId9" Type="http://schemas.openxmlformats.org/officeDocument/2006/relationships/image" Target="../media/image20.png"/><Relationship Id="rId13" Type="http://schemas.openxmlformats.org/officeDocument/2006/relationships/image" Target="../media/image118.jpeg"/><Relationship Id="rId18" Type="http://schemas.openxmlformats.org/officeDocument/2006/relationships/image" Target="../media/image33.png"/><Relationship Id="rId39" Type="http://schemas.openxmlformats.org/officeDocument/2006/relationships/image" Target="../media/image56.png"/><Relationship Id="rId34" Type="http://schemas.openxmlformats.org/officeDocument/2006/relationships/image" Target="../media/image120.jpeg"/><Relationship Id="rId50" Type="http://schemas.openxmlformats.org/officeDocument/2006/relationships/image" Target="../media/image66.png"/><Relationship Id="rId55" Type="http://schemas.openxmlformats.org/officeDocument/2006/relationships/image" Target="../media/image70.png"/><Relationship Id="rId76" Type="http://schemas.openxmlformats.org/officeDocument/2006/relationships/image" Target="../media/image91.jpeg"/><Relationship Id="rId97" Type="http://schemas.openxmlformats.org/officeDocument/2006/relationships/image" Target="../media/image144.png"/><Relationship Id="rId104" Type="http://schemas.openxmlformats.org/officeDocument/2006/relationships/image" Target="../media/image154.jpeg"/><Relationship Id="rId7" Type="http://schemas.openxmlformats.org/officeDocument/2006/relationships/image" Target="../media/image117.png"/><Relationship Id="rId71" Type="http://schemas.openxmlformats.org/officeDocument/2006/relationships/image" Target="../media/image86.png"/><Relationship Id="rId92" Type="http://schemas.openxmlformats.org/officeDocument/2006/relationships/image" Target="../media/image140.png"/><Relationship Id="rId2" Type="http://schemas.openxmlformats.org/officeDocument/2006/relationships/image" Target="../media/image26.jpeg"/><Relationship Id="rId29" Type="http://schemas.openxmlformats.org/officeDocument/2006/relationships/image" Target="../media/image44.jpeg"/><Relationship Id="rId24" Type="http://schemas.openxmlformats.org/officeDocument/2006/relationships/image" Target="../media/image39.png"/><Relationship Id="rId40" Type="http://schemas.openxmlformats.org/officeDocument/2006/relationships/image" Target="../media/image57.png"/><Relationship Id="rId45" Type="http://schemas.openxmlformats.org/officeDocument/2006/relationships/image" Target="../media/image123.png"/><Relationship Id="rId66" Type="http://schemas.openxmlformats.org/officeDocument/2006/relationships/image" Target="../media/image81.png"/><Relationship Id="rId87" Type="http://schemas.openxmlformats.org/officeDocument/2006/relationships/image" Target="../media/image134.png"/><Relationship Id="rId61" Type="http://schemas.openxmlformats.org/officeDocument/2006/relationships/image" Target="../media/image76.jpeg"/><Relationship Id="rId82" Type="http://schemas.openxmlformats.org/officeDocument/2006/relationships/image" Target="../media/image131.png"/><Relationship Id="rId19" Type="http://schemas.openxmlformats.org/officeDocument/2006/relationships/image" Target="../media/image34.png"/><Relationship Id="rId14" Type="http://schemas.openxmlformats.org/officeDocument/2006/relationships/image" Target="../media/image29.png"/><Relationship Id="rId30" Type="http://schemas.openxmlformats.org/officeDocument/2006/relationships/image" Target="../media/image45.png"/><Relationship Id="rId35" Type="http://schemas.openxmlformats.org/officeDocument/2006/relationships/image" Target="../media/image121.png"/><Relationship Id="rId56" Type="http://schemas.openxmlformats.org/officeDocument/2006/relationships/image" Target="../media/image71.png"/><Relationship Id="rId77" Type="http://schemas.openxmlformats.org/officeDocument/2006/relationships/image" Target="../media/image92.png"/><Relationship Id="rId100" Type="http://schemas.openxmlformats.org/officeDocument/2006/relationships/image" Target="../media/image151.png"/><Relationship Id="rId105" Type="http://schemas.openxmlformats.org/officeDocument/2006/relationships/image" Target="../media/image155.png"/><Relationship Id="rId8" Type="http://schemas.openxmlformats.org/officeDocument/2006/relationships/image" Target="../media/image22.png"/><Relationship Id="rId51" Type="http://schemas.openxmlformats.org/officeDocument/2006/relationships/image" Target="../media/image127.gif"/><Relationship Id="rId72" Type="http://schemas.openxmlformats.org/officeDocument/2006/relationships/image" Target="../media/image87.png"/><Relationship Id="rId93" Type="http://schemas.openxmlformats.org/officeDocument/2006/relationships/image" Target="../media/image141.png"/><Relationship Id="rId98" Type="http://schemas.openxmlformats.org/officeDocument/2006/relationships/image" Target="../media/image150.png"/><Relationship Id="rId3" Type="http://schemas.openxmlformats.org/officeDocument/2006/relationships/image" Target="../media/image103.png"/><Relationship Id="rId25" Type="http://schemas.openxmlformats.org/officeDocument/2006/relationships/image" Target="../media/image40.png"/><Relationship Id="rId46" Type="http://schemas.openxmlformats.org/officeDocument/2006/relationships/image" Target="../media/image124.png"/><Relationship Id="rId67" Type="http://schemas.openxmlformats.org/officeDocument/2006/relationships/image" Target="../media/image8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missiongreenfuels/" TargetMode="External"/><Relationship Id="rId3" Type="http://schemas.openxmlformats.org/officeDocument/2006/relationships/image" Target="../media/image108.png"/><Relationship Id="rId7" Type="http://schemas.openxmlformats.org/officeDocument/2006/relationships/image" Target="../media/image158.jpeg"/><Relationship Id="rId2" Type="http://schemas.openxmlformats.org/officeDocument/2006/relationships/image" Target="../media/image10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0.png"/><Relationship Id="rId5" Type="http://schemas.openxmlformats.org/officeDocument/2006/relationships/image" Target="../media/image4.png"/><Relationship Id="rId4" Type="http://schemas.openxmlformats.org/officeDocument/2006/relationships/image" Target="../media/image109.png"/><Relationship Id="rId9" Type="http://schemas.openxmlformats.org/officeDocument/2006/relationships/image" Target="../media/image1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0CADD-8F74-3517-1877-3957B7D63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B861C16-0F63-BE72-C148-C01F24567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A51B2B6-3DA8-7A66-FB00-C0467DD3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BE14-0874-44FE-A433-094FF1E3AD54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E87767-5853-1B44-ACF3-033A7455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7E0028-5902-921F-D011-9D688E6F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ABB9-F64C-4BD3-B81C-5792A2C549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802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8D7CD-C686-4245-0496-BDEE824DE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25B7A89-C47C-099A-3592-C8349F939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5D7E5A-C650-5195-7443-FF955A00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BE14-0874-44FE-A433-094FF1E3AD54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4BB9FF9-D05A-B929-E37D-7A61ADDE0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0F728D2-1892-252C-EE1C-335EA9BDF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ABB9-F64C-4BD3-B81C-5792A2C549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939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E71FBD9-2E27-DA02-47B3-89DF6814C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68831B6-FE97-BF71-84B6-50AF065F0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1208BD-5CDD-DBD6-7724-796E2A55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BE14-0874-44FE-A433-094FF1E3AD54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D7B0809-52B5-336B-97CC-B5573D10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51E1E17-DA04-3E74-D61E-F45A359C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ABB9-F64C-4BD3-B81C-5792A2C549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758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C7C8C2C2-BC78-1375-ACB2-2502B79100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862"/>
          <a:stretch/>
        </p:blipFill>
        <p:spPr>
          <a:xfrm>
            <a:off x="9535632" y="0"/>
            <a:ext cx="26563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F7D8495-42B5-EC0D-51F4-1954FB10F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83101" cy="69009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3CCDAC-9BAA-F570-4BE1-2CF2E005D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363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BD99BCD-F0DF-4536-0556-DB842564D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00" y="3923933"/>
            <a:ext cx="8984899" cy="5566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CDA97C-D84C-E03D-09B8-108EC777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4441-8BD4-453B-89CF-E193E704D642}" type="datetime1">
              <a:rPr lang="da-DK" smtClean="0"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1AA003-E58D-A8BF-36A4-FF703452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88BE05-64BF-0529-DF20-656C1820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A394AA33-E35D-0D92-3C82-E22269BDC90F}"/>
              </a:ext>
            </a:extLst>
          </p:cNvPr>
          <p:cNvCxnSpPr/>
          <p:nvPr userDrawn="1"/>
        </p:nvCxnSpPr>
        <p:spPr>
          <a:xfrm>
            <a:off x="4376737" y="376713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036585-3A9D-EDF2-F106-7C580FA3CD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856" y="5090319"/>
            <a:ext cx="8984143" cy="65627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add your contact information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10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20">
            <a:extLst>
              <a:ext uri="{FF2B5EF4-FFF2-40B4-BE49-F238E27FC236}">
                <a16:creationId xmlns:a16="http://schemas.microsoft.com/office/drawing/2014/main" id="{970DCD92-E3A6-B2F7-7D06-BCD4B5071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602" b="1379"/>
          <a:stretch/>
        </p:blipFill>
        <p:spPr>
          <a:xfrm>
            <a:off x="10952362" y="3657600"/>
            <a:ext cx="1239638" cy="3200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705153-8F6A-0351-2B88-8E06D6FB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10491" cy="1325563"/>
          </a:xfrm>
        </p:spPr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B3A7B-A932-CA70-228B-B484FA52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821"/>
            <a:ext cx="10515600" cy="4277142"/>
          </a:xfrm>
        </p:spPr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  <a:lvl2pPr>
              <a:defRPr>
                <a:latin typeface="Bahnschrift" panose="020B0502040204020203" pitchFamily="34" charset="0"/>
              </a:defRPr>
            </a:lvl2pPr>
            <a:lvl3pPr>
              <a:defRPr>
                <a:latin typeface="Bahnschrift" panose="020B0502040204020203" pitchFamily="34" charset="0"/>
              </a:defRPr>
            </a:lvl3pPr>
            <a:lvl4pPr>
              <a:defRPr>
                <a:latin typeface="Bahnschrift" panose="020B0502040204020203" pitchFamily="34" charset="0"/>
              </a:defRPr>
            </a:lvl4pPr>
            <a:lvl5pPr>
              <a:defRPr>
                <a:latin typeface="Bahnschrift" panose="020B0502040204020203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1EF536-2A8F-01FD-DB63-BA3B20E7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fld id="{F3DC8822-261C-41ED-ADE4-9F7B50D0A1DA}" type="datetime1">
              <a:rPr lang="da-DK" smtClean="0"/>
              <a:pPr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91DCE5-A728-5121-DC45-4950EA9A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r>
              <a:rPr lang="da-DK"/>
              <a:t>Website: missiongreenfuels.dk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2A3F90-C7A3-5DCB-58B1-3DA354F9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fld id="{82F91609-D685-4731-B3EF-4E43BA5A9CA6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600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free spa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9">
            <a:extLst>
              <a:ext uri="{FF2B5EF4-FFF2-40B4-BE49-F238E27FC236}">
                <a16:creationId xmlns:a16="http://schemas.microsoft.com/office/drawing/2014/main" id="{1FFF94D9-836E-C9D2-98F9-C9AD66B98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4826000"/>
            <a:ext cx="1215899" cy="203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BBF6A3-0D99-960D-B8A9-474078EE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96922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0F8EC3-AE72-DE61-1483-533E901E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A08-EAA1-4829-BD28-CC79C0CE9D4C}" type="datetime1">
              <a:rPr lang="da-DK" smtClean="0"/>
              <a:t>08-10-2024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545FF4-5A4F-20AB-6B66-C8B32F1C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CC7CE14-289C-4A31-79B3-17836E7B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Lige forbindelse 5">
            <a:extLst>
              <a:ext uri="{FF2B5EF4-FFF2-40B4-BE49-F238E27FC236}">
                <a16:creationId xmlns:a16="http://schemas.microsoft.com/office/drawing/2014/main" id="{14DF49F7-825E-9EB9-1EFC-7E8E936975FF}"/>
              </a:ext>
            </a:extLst>
          </p:cNvPr>
          <p:cNvCxnSpPr/>
          <p:nvPr userDrawn="1"/>
        </p:nvCxnSpPr>
        <p:spPr>
          <a:xfrm>
            <a:off x="923925" y="167145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48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CC649-6BAD-5186-3871-FBC31CE7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9167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B660BA-FEA3-FF7F-98B7-8CEC96705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56E1F3C-AC89-3D61-7AD4-7B5E7150C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E2D4D97-0B35-F09E-277B-95556F2E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ED63-9FB7-4158-B71D-A7E9B62F08E7}" type="datetime1">
              <a:rPr lang="da-DK" smtClean="0"/>
              <a:t>08-10-2024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6429D9-DEF9-96BA-9EA0-2327610C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4D7034B-6288-51FD-72E3-080A8890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Lige forbindelse 5">
            <a:extLst>
              <a:ext uri="{FF2B5EF4-FFF2-40B4-BE49-F238E27FC236}">
                <a16:creationId xmlns:a16="http://schemas.microsoft.com/office/drawing/2014/main" id="{6AD10809-CE13-8FFF-DFE7-9030BCD5444B}"/>
              </a:ext>
            </a:extLst>
          </p:cNvPr>
          <p:cNvCxnSpPr/>
          <p:nvPr userDrawn="1"/>
        </p:nvCxnSpPr>
        <p:spPr>
          <a:xfrm>
            <a:off x="923925" y="167145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4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free spa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9">
            <a:extLst>
              <a:ext uri="{FF2B5EF4-FFF2-40B4-BE49-F238E27FC236}">
                <a16:creationId xmlns:a16="http://schemas.microsoft.com/office/drawing/2014/main" id="{98043E1E-121F-2AC7-E2E0-A6A5BFCA5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34502"/>
            <a:ext cx="1227363" cy="5032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BBF6A3-0D99-960D-B8A9-474078EE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96922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0F8EC3-AE72-DE61-1483-533E901E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9BB7-2A20-4194-A3F8-456615674A7C}" type="datetime1">
              <a:rPr lang="da-DK" smtClean="0"/>
              <a:t>08-10-2024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545FF4-5A4F-20AB-6B66-C8B32F1C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CC7CE14-289C-4A31-79B3-17836E7B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653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6">
            <a:extLst>
              <a:ext uri="{FF2B5EF4-FFF2-40B4-BE49-F238E27FC236}">
                <a16:creationId xmlns:a16="http://schemas.microsoft.com/office/drawing/2014/main" id="{7F84C143-3DC7-8FD3-B84A-7EF414E91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6558" y="2506662"/>
            <a:ext cx="168544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705153-8F6A-0351-2B88-8E06D6FB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10491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B3A7B-A932-CA70-228B-B484FA52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821"/>
            <a:ext cx="10515600" cy="427714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1EF536-2A8F-01FD-DB63-BA3B20E7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4583-092F-4975-A0F2-DEB9BE40E386}" type="datetime1">
              <a:rPr lang="da-DK" smtClean="0"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91DCE5-A728-5121-DC45-4950EA9A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2A3F90-C7A3-5DCB-58B1-3DA354F9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Lige forbindelse 5">
            <a:extLst>
              <a:ext uri="{FF2B5EF4-FFF2-40B4-BE49-F238E27FC236}">
                <a16:creationId xmlns:a16="http://schemas.microsoft.com/office/drawing/2014/main" id="{452F718F-403C-0784-093F-F4E45CD6C055}"/>
              </a:ext>
            </a:extLst>
          </p:cNvPr>
          <p:cNvCxnSpPr/>
          <p:nvPr userDrawn="1"/>
        </p:nvCxnSpPr>
        <p:spPr>
          <a:xfrm>
            <a:off x="923925" y="167145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78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mbinationstegning: figur 20">
            <a:extLst>
              <a:ext uri="{FF2B5EF4-FFF2-40B4-BE49-F238E27FC236}">
                <a16:creationId xmlns:a16="http://schemas.microsoft.com/office/drawing/2014/main" id="{26A04B98-6323-DD3A-59B9-4194D1E5512C}"/>
              </a:ext>
            </a:extLst>
          </p:cNvPr>
          <p:cNvSpPr/>
          <p:nvPr userDrawn="1"/>
        </p:nvSpPr>
        <p:spPr>
          <a:xfrm>
            <a:off x="0" y="0"/>
            <a:ext cx="3876102" cy="3940802"/>
          </a:xfrm>
          <a:custGeom>
            <a:avLst/>
            <a:gdLst>
              <a:gd name="connsiteX0" fmla="*/ 0 w 3876102"/>
              <a:gd name="connsiteY0" fmla="*/ 0 h 3940802"/>
              <a:gd name="connsiteX1" fmla="*/ 3664525 w 3876102"/>
              <a:gd name="connsiteY1" fmla="*/ 0 h 3940802"/>
              <a:gd name="connsiteX2" fmla="*/ 3747386 w 3876102"/>
              <a:gd name="connsiteY2" fmla="*/ 226394 h 3940802"/>
              <a:gd name="connsiteX3" fmla="*/ 3876102 w 3876102"/>
              <a:gd name="connsiteY3" fmla="*/ 1077772 h 3940802"/>
              <a:gd name="connsiteX4" fmla="*/ 1013072 w 3876102"/>
              <a:gd name="connsiteY4" fmla="*/ 3940802 h 3940802"/>
              <a:gd name="connsiteX5" fmla="*/ 161694 w 3876102"/>
              <a:gd name="connsiteY5" fmla="*/ 3812086 h 3940802"/>
              <a:gd name="connsiteX6" fmla="*/ 0 w 3876102"/>
              <a:gd name="connsiteY6" fmla="*/ 3752905 h 394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6102" h="3940802">
                <a:moveTo>
                  <a:pt x="0" y="0"/>
                </a:moveTo>
                <a:lnTo>
                  <a:pt x="3664525" y="0"/>
                </a:lnTo>
                <a:lnTo>
                  <a:pt x="3747386" y="226394"/>
                </a:lnTo>
                <a:cubicBezTo>
                  <a:pt x="3831038" y="495344"/>
                  <a:pt x="3876102" y="781296"/>
                  <a:pt x="3876102" y="1077772"/>
                </a:cubicBezTo>
                <a:cubicBezTo>
                  <a:pt x="3876102" y="2658980"/>
                  <a:pt x="2594280" y="3940802"/>
                  <a:pt x="1013072" y="3940802"/>
                </a:cubicBezTo>
                <a:cubicBezTo>
                  <a:pt x="716596" y="3940802"/>
                  <a:pt x="430644" y="3895738"/>
                  <a:pt x="161694" y="3812086"/>
                </a:cubicBezTo>
                <a:lnTo>
                  <a:pt x="0" y="375290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84BF04"/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3BFC92-214C-3870-9A4D-D8513517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5E1CB69-EFC3-5B3C-B586-67DD7AF68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00830"/>
            <a:ext cx="6172200" cy="4760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4DB3C5-AB8C-EEDC-1E05-2A0F2CA0D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05A435A-DC91-7AB1-E2D8-34DA1C7F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1F44-AB33-401B-94DF-D48350E5969D}" type="datetime1">
              <a:rPr lang="da-DK" smtClean="0"/>
              <a:t>08-10-2024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16EC9D-D71D-9535-1D98-A1B4B840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C85FB2D-C732-76C9-FB13-52B0312C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249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29241A4-36A1-85FD-E5B3-6BEBABA4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F0B0-C97A-41F6-80A7-FDE45BCC6B85}" type="datetime1">
              <a:rPr lang="da-DK" smtClean="0"/>
              <a:t>08-10-2024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457C3E0-AD90-C050-CCE9-AD91F85E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C3C340A-377B-B9F8-F3AA-CA503CA8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grpSp>
        <p:nvGrpSpPr>
          <p:cNvPr id="5" name="Gruppe 13">
            <a:extLst>
              <a:ext uri="{FF2B5EF4-FFF2-40B4-BE49-F238E27FC236}">
                <a16:creationId xmlns:a16="http://schemas.microsoft.com/office/drawing/2014/main" id="{9B196D7E-83E2-A895-D907-476F9532754B}"/>
              </a:ext>
            </a:extLst>
          </p:cNvPr>
          <p:cNvGrpSpPr/>
          <p:nvPr userDrawn="1"/>
        </p:nvGrpSpPr>
        <p:grpSpPr>
          <a:xfrm>
            <a:off x="3315053" y="1964156"/>
            <a:ext cx="5208265" cy="2722227"/>
            <a:chOff x="1666875" y="555625"/>
            <a:chExt cx="8856663" cy="4629151"/>
          </a:xfrm>
        </p:grpSpPr>
        <p:pic>
          <p:nvPicPr>
            <p:cNvPr id="6" name="Billede 8">
              <a:extLst>
                <a:ext uri="{FF2B5EF4-FFF2-40B4-BE49-F238E27FC236}">
                  <a16:creationId xmlns:a16="http://schemas.microsoft.com/office/drawing/2014/main" id="{48221457-3033-98D6-50BB-C48AE489C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75" y="555625"/>
              <a:ext cx="2836863" cy="1630363"/>
            </a:xfrm>
            <a:custGeom>
              <a:avLst/>
              <a:gdLst/>
              <a:ahLst/>
              <a:cxnLst/>
              <a:rect l="l" t="t" r="r" b="b"/>
              <a:pathLst>
                <a:path w="3913632" h="2285234">
                  <a:moveTo>
                    <a:pt x="29691" y="0"/>
                  </a:moveTo>
                  <a:lnTo>
                    <a:pt x="3883942" y="0"/>
                  </a:lnTo>
                  <a:lnTo>
                    <a:pt x="3903529" y="128345"/>
                  </a:lnTo>
                  <a:cubicBezTo>
                    <a:pt x="3910210" y="194127"/>
                    <a:pt x="3913632" y="260873"/>
                    <a:pt x="3913632" y="328418"/>
                  </a:cubicBezTo>
                  <a:cubicBezTo>
                    <a:pt x="3913632" y="1409138"/>
                    <a:pt x="3037536" y="2285234"/>
                    <a:pt x="1956816" y="2285234"/>
                  </a:cubicBezTo>
                  <a:cubicBezTo>
                    <a:pt x="876096" y="2285234"/>
                    <a:pt x="0" y="1409138"/>
                    <a:pt x="0" y="328418"/>
                  </a:cubicBezTo>
                  <a:cubicBezTo>
                    <a:pt x="0" y="260873"/>
                    <a:pt x="3422" y="194127"/>
                    <a:pt x="10103" y="128345"/>
                  </a:cubicBezTo>
                  <a:close/>
                </a:path>
              </a:pathLst>
            </a:custGeom>
          </p:spPr>
        </p:pic>
        <p:pic>
          <p:nvPicPr>
            <p:cNvPr id="7" name="Billede 10">
              <a:extLst>
                <a:ext uri="{FF2B5EF4-FFF2-40B4-BE49-F238E27FC236}">
                  <a16:creationId xmlns:a16="http://schemas.microsoft.com/office/drawing/2014/main" id="{BFDBE0C8-6219-0B6A-09B7-221751FB8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491" r="4" b="12128"/>
            <a:stretch/>
          </p:blipFill>
          <p:spPr>
            <a:xfrm>
              <a:off x="1666875" y="2246313"/>
              <a:ext cx="2836863" cy="2938463"/>
            </a:xfrm>
            <a:custGeom>
              <a:avLst/>
              <a:gdLst/>
              <a:ahLst/>
              <a:cxnLst/>
              <a:rect l="l" t="t" r="r" b="b"/>
              <a:pathLst>
                <a:path w="3273238" h="3383891">
                  <a:moveTo>
                    <a:pt x="122841" y="0"/>
                  </a:moveTo>
                  <a:lnTo>
                    <a:pt x="3273238" y="0"/>
                  </a:lnTo>
                  <a:lnTo>
                    <a:pt x="3273238" y="3291335"/>
                  </a:lnTo>
                  <a:lnTo>
                    <a:pt x="3118338" y="3331164"/>
                  </a:lnTo>
                  <a:cubicBezTo>
                    <a:pt x="2949390" y="3365736"/>
                    <a:pt x="2774463" y="3383891"/>
                    <a:pt x="2595295" y="3383891"/>
                  </a:cubicBezTo>
                  <a:cubicBezTo>
                    <a:pt x="1161953" y="3383891"/>
                    <a:pt x="0" y="2221938"/>
                    <a:pt x="0" y="788596"/>
                  </a:cubicBezTo>
                  <a:cubicBezTo>
                    <a:pt x="0" y="519845"/>
                    <a:pt x="40850" y="260634"/>
                    <a:pt x="116679" y="16835"/>
                  </a:cubicBezTo>
                  <a:close/>
                </a:path>
              </a:pathLst>
            </a:custGeom>
          </p:spPr>
        </p:pic>
        <p:pic>
          <p:nvPicPr>
            <p:cNvPr id="8" name="Billede 6">
              <a:extLst>
                <a:ext uri="{FF2B5EF4-FFF2-40B4-BE49-F238E27FC236}">
                  <a16:creationId xmlns:a16="http://schemas.microsoft.com/office/drawing/2014/main" id="{0E9B6EF5-D877-1C76-01DF-644D3339C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4565650" y="555625"/>
              <a:ext cx="3595688" cy="4629150"/>
            </a:xfrm>
            <a:custGeom>
              <a:avLst/>
              <a:gdLst/>
              <a:ahLst/>
              <a:cxnLst/>
              <a:rect l="l" t="t" r="r" b="b"/>
              <a:pathLst>
                <a:path w="3564638" h="4569668">
                  <a:moveTo>
                    <a:pt x="640080" y="0"/>
                  </a:moveTo>
                  <a:cubicBezTo>
                    <a:pt x="2255269" y="0"/>
                    <a:pt x="3564638" y="1309369"/>
                    <a:pt x="3564638" y="2924558"/>
                  </a:cubicBezTo>
                  <a:cubicBezTo>
                    <a:pt x="3564638" y="3530254"/>
                    <a:pt x="3380508" y="4092944"/>
                    <a:pt x="3065170" y="4559707"/>
                  </a:cubicBezTo>
                  <a:lnTo>
                    <a:pt x="3057720" y="4569668"/>
                  </a:lnTo>
                  <a:lnTo>
                    <a:pt x="0" y="4569668"/>
                  </a:lnTo>
                  <a:lnTo>
                    <a:pt x="0" y="72448"/>
                  </a:lnTo>
                  <a:lnTo>
                    <a:pt x="50679" y="59417"/>
                  </a:lnTo>
                  <a:cubicBezTo>
                    <a:pt x="241061" y="20459"/>
                    <a:pt x="438181" y="0"/>
                    <a:pt x="640080" y="0"/>
                  </a:cubicBezTo>
                  <a:close/>
                </a:path>
              </a:pathLst>
            </a:custGeom>
          </p:spPr>
        </p:pic>
        <p:pic>
          <p:nvPicPr>
            <p:cNvPr id="9" name="Billede 12">
              <a:extLst>
                <a:ext uri="{FF2B5EF4-FFF2-40B4-BE49-F238E27FC236}">
                  <a16:creationId xmlns:a16="http://schemas.microsoft.com/office/drawing/2014/main" id="{AFB92E43-2511-4D3E-8601-E707AF859A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1663" y="555625"/>
              <a:ext cx="2301875" cy="2301875"/>
            </a:xfrm>
            <a:custGeom>
              <a:avLst/>
              <a:gdLst/>
              <a:ahLst/>
              <a:cxnLst/>
              <a:rect l="l" t="t" r="r" b="b"/>
              <a:pathLst>
                <a:path w="2852928" h="2852928">
                  <a:moveTo>
                    <a:pt x="1426464" y="0"/>
                  </a:moveTo>
                  <a:cubicBezTo>
                    <a:pt x="2214278" y="0"/>
                    <a:pt x="2852928" y="638650"/>
                    <a:pt x="2852928" y="1426464"/>
                  </a:cubicBezTo>
                  <a:cubicBezTo>
                    <a:pt x="2852928" y="2214278"/>
                    <a:pt x="2214278" y="2852928"/>
                    <a:pt x="1426464" y="2852928"/>
                  </a:cubicBezTo>
                  <a:cubicBezTo>
                    <a:pt x="638650" y="2852928"/>
                    <a:pt x="0" y="2214278"/>
                    <a:pt x="0" y="1426464"/>
                  </a:cubicBezTo>
                  <a:cubicBezTo>
                    <a:pt x="0" y="638650"/>
                    <a:pt x="638650" y="0"/>
                    <a:pt x="1426464" y="0"/>
                  </a:cubicBezTo>
                  <a:close/>
                </a:path>
              </a:pathLst>
            </a:custGeom>
          </p:spPr>
        </p:pic>
        <p:pic>
          <p:nvPicPr>
            <p:cNvPr id="10" name="Billede 4">
              <a:extLst>
                <a:ext uri="{FF2B5EF4-FFF2-40B4-BE49-F238E27FC236}">
                  <a16:creationId xmlns:a16="http://schemas.microsoft.com/office/drawing/2014/main" id="{E43EC438-3810-C4F9-A1B1-3A9ADBB1C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"/>
            <a:stretch/>
          </p:blipFill>
          <p:spPr>
            <a:xfrm>
              <a:off x="8221663" y="2917825"/>
              <a:ext cx="2301875" cy="2266950"/>
            </a:xfrm>
            <a:custGeom>
              <a:avLst/>
              <a:gdLst/>
              <a:ahLst/>
              <a:cxnLst/>
              <a:rect l="l" t="t" r="r" b="b"/>
              <a:pathLst>
                <a:path w="2828765" h="2786678">
                  <a:moveTo>
                    <a:pt x="1888236" y="0"/>
                  </a:moveTo>
                  <a:cubicBezTo>
                    <a:pt x="2214125" y="0"/>
                    <a:pt x="2520731" y="82558"/>
                    <a:pt x="2788281" y="227900"/>
                  </a:cubicBezTo>
                  <a:lnTo>
                    <a:pt x="2828765" y="252495"/>
                  </a:lnTo>
                  <a:lnTo>
                    <a:pt x="2828765" y="2786678"/>
                  </a:lnTo>
                  <a:lnTo>
                    <a:pt x="227128" y="2786678"/>
                  </a:lnTo>
                  <a:lnTo>
                    <a:pt x="148387" y="2623223"/>
                  </a:lnTo>
                  <a:cubicBezTo>
                    <a:pt x="52837" y="2397318"/>
                    <a:pt x="0" y="2148947"/>
                    <a:pt x="0" y="1888236"/>
                  </a:cubicBezTo>
                  <a:cubicBezTo>
                    <a:pt x="0" y="845392"/>
                    <a:pt x="845392" y="0"/>
                    <a:pt x="1888236" y="0"/>
                  </a:cubicBezTo>
                  <a:close/>
                </a:path>
              </a:pathLst>
            </a:custGeom>
          </p:spPr>
        </p:pic>
      </p:grpSp>
      <p:sp>
        <p:nvSpPr>
          <p:cNvPr id="12" name="Tekstfelt 24">
            <a:extLst>
              <a:ext uri="{FF2B5EF4-FFF2-40B4-BE49-F238E27FC236}">
                <a16:creationId xmlns:a16="http://schemas.microsoft.com/office/drawing/2014/main" id="{10CCC661-8BFE-EF6C-D483-08BA0A8C0280}"/>
              </a:ext>
            </a:extLst>
          </p:cNvPr>
          <p:cNvSpPr txBox="1"/>
          <p:nvPr userDrawn="1"/>
        </p:nvSpPr>
        <p:spPr>
          <a:xfrm>
            <a:off x="3153429" y="5330447"/>
            <a:ext cx="5531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>
                <a:solidFill>
                  <a:srgbClr val="003741"/>
                </a:solidFill>
                <a:effectLst/>
              </a:rPr>
              <a:t>This project has received funding from The Innovation Fund Denmark – 1150-00001B.</a:t>
            </a:r>
            <a:endParaRPr lang="da-DK" sz="1200"/>
          </a:p>
        </p:txBody>
      </p:sp>
      <p:pic>
        <p:nvPicPr>
          <p:cNvPr id="13" name="Billede 15">
            <a:extLst>
              <a:ext uri="{FF2B5EF4-FFF2-40B4-BE49-F238E27FC236}">
                <a16:creationId xmlns:a16="http://schemas.microsoft.com/office/drawing/2014/main" id="{CC1F0963-5DA6-CB84-8926-835EA8DC9A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423" y="4868682"/>
            <a:ext cx="4179526" cy="46176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1CDB3474-F56C-29DD-F0B1-77591B8A87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76" y="269235"/>
            <a:ext cx="545424" cy="5454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822550-3166-E204-B9FB-CD27C6FC79C2}"/>
              </a:ext>
            </a:extLst>
          </p:cNvPr>
          <p:cNvSpPr txBox="1"/>
          <p:nvPr userDrawn="1"/>
        </p:nvSpPr>
        <p:spPr>
          <a:xfrm>
            <a:off x="2647955" y="1133065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200">
                <a:latin typeface="+mj-lt"/>
                <a:ea typeface="+mj-ea"/>
                <a:cs typeface="+mj-cs"/>
              </a:rPr>
              <a:t>Thank you</a:t>
            </a:r>
            <a:endParaRPr lang="en-GB" sz="4400" b="1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BC3E366-BFFE-D533-FF32-599A13DBAA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484" y="5688941"/>
            <a:ext cx="2119031" cy="54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12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C24BD-DD2C-AD09-6EB0-96048202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88BB93-815D-8459-6BAE-8017C4131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2D9E0A-BD0B-6B51-CEDA-11342278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BE14-0874-44FE-A433-094FF1E3AD54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FE05EA2-C023-48F1-7A1F-F5145E93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5CD113-EEE3-843D-719F-9640E588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ABB9-F64C-4BD3-B81C-5792A2C549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283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C7C8C2C2-BC78-1375-ACB2-2502B79100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5632" y="0"/>
            <a:ext cx="26563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F7D8495-42B5-EC0D-51F4-1954FB10F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83101" cy="69009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3CCDAC-9BAA-F570-4BE1-2CF2E005D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363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BD99BCD-F0DF-4536-0556-DB842564D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00" y="3923933"/>
            <a:ext cx="8984899" cy="5566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CDA97C-D84C-E03D-09B8-108EC777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4441-8BD4-453B-89CF-E193E704D642}" type="datetime1">
              <a:rPr lang="da-DK" smtClean="0"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1AA003-E58D-A8BF-36A4-FF703452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88BE05-64BF-0529-DF20-656C1820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A394AA33-E35D-0D92-3C82-E22269BDC90F}"/>
              </a:ext>
            </a:extLst>
          </p:cNvPr>
          <p:cNvCxnSpPr/>
          <p:nvPr userDrawn="1"/>
        </p:nvCxnSpPr>
        <p:spPr>
          <a:xfrm>
            <a:off x="4376737" y="376713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036585-3A9D-EDF2-F106-7C580FA3CD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856" y="5090319"/>
            <a:ext cx="8984143" cy="65627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Click to add your contact information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032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20">
            <a:extLst>
              <a:ext uri="{FF2B5EF4-FFF2-40B4-BE49-F238E27FC236}">
                <a16:creationId xmlns:a16="http://schemas.microsoft.com/office/drawing/2014/main" id="{970DCD92-E3A6-B2F7-7D06-BCD4B5071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2362" y="3657600"/>
            <a:ext cx="1239638" cy="3200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705153-8F6A-0351-2B88-8E06D6FB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10491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B3A7B-A932-CA70-228B-B484FA52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821"/>
            <a:ext cx="10515600" cy="4277142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1EF536-2A8F-01FD-DB63-BA3B20E7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8822-261C-41ED-ADE4-9F7B50D0A1DA}" type="datetime1">
              <a:rPr lang="da-DK" smtClean="0"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91DCE5-A728-5121-DC45-4950EA9A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2A3F90-C7A3-5DCB-58B1-3DA354F9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Lige forbindelse 5">
            <a:extLst>
              <a:ext uri="{FF2B5EF4-FFF2-40B4-BE49-F238E27FC236}">
                <a16:creationId xmlns:a16="http://schemas.microsoft.com/office/drawing/2014/main" id="{452F718F-403C-0784-093F-F4E45CD6C055}"/>
              </a:ext>
            </a:extLst>
          </p:cNvPr>
          <p:cNvCxnSpPr/>
          <p:nvPr userDrawn="1"/>
        </p:nvCxnSpPr>
        <p:spPr>
          <a:xfrm>
            <a:off x="923925" y="167145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62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free spa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9">
            <a:extLst>
              <a:ext uri="{FF2B5EF4-FFF2-40B4-BE49-F238E27FC236}">
                <a16:creationId xmlns:a16="http://schemas.microsoft.com/office/drawing/2014/main" id="{1FFF94D9-836E-C9D2-98F9-C9AD66B98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4826000"/>
            <a:ext cx="1215899" cy="203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BBF6A3-0D99-960D-B8A9-474078EE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96922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0F8EC3-AE72-DE61-1483-533E901E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A08-EAA1-4829-BD28-CC79C0CE9D4C}" type="datetime1">
              <a:rPr lang="da-DK" smtClean="0"/>
              <a:t>08-10-2024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545FF4-5A4F-20AB-6B66-C8B32F1C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CC7CE14-289C-4A31-79B3-17836E7B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Lige forbindelse 5">
            <a:extLst>
              <a:ext uri="{FF2B5EF4-FFF2-40B4-BE49-F238E27FC236}">
                <a16:creationId xmlns:a16="http://schemas.microsoft.com/office/drawing/2014/main" id="{14DF49F7-825E-9EB9-1EFC-7E8E936975FF}"/>
              </a:ext>
            </a:extLst>
          </p:cNvPr>
          <p:cNvCxnSpPr/>
          <p:nvPr userDrawn="1"/>
        </p:nvCxnSpPr>
        <p:spPr>
          <a:xfrm>
            <a:off x="923925" y="167145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045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CC649-6BAD-5186-3871-FBC31CE7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9167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B660BA-FEA3-FF7F-98B7-8CEC96705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56E1F3C-AC89-3D61-7AD4-7B5E7150C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E2D4D97-0B35-F09E-277B-95556F2E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ED63-9FB7-4158-B71D-A7E9B62F08E7}" type="datetime1">
              <a:rPr lang="da-DK" smtClean="0"/>
              <a:t>08-10-2024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6429D9-DEF9-96BA-9EA0-2327610C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4D7034B-6288-51FD-72E3-080A8890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Lige forbindelse 5">
            <a:extLst>
              <a:ext uri="{FF2B5EF4-FFF2-40B4-BE49-F238E27FC236}">
                <a16:creationId xmlns:a16="http://schemas.microsoft.com/office/drawing/2014/main" id="{6AD10809-CE13-8FFF-DFE7-9030BCD5444B}"/>
              </a:ext>
            </a:extLst>
          </p:cNvPr>
          <p:cNvCxnSpPr/>
          <p:nvPr userDrawn="1"/>
        </p:nvCxnSpPr>
        <p:spPr>
          <a:xfrm>
            <a:off x="923925" y="167145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013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free spa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9">
            <a:extLst>
              <a:ext uri="{FF2B5EF4-FFF2-40B4-BE49-F238E27FC236}">
                <a16:creationId xmlns:a16="http://schemas.microsoft.com/office/drawing/2014/main" id="{98043E1E-121F-2AC7-E2E0-A6A5BFCA5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34502"/>
            <a:ext cx="1227363" cy="5032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BBF6A3-0D99-960D-B8A9-474078EE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96922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0F8EC3-AE72-DE61-1483-533E901E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9BB7-2A20-4194-A3F8-456615674A7C}" type="datetime1">
              <a:rPr lang="da-DK" smtClean="0"/>
              <a:t>08-10-2024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545FF4-5A4F-20AB-6B66-C8B32F1C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CC7CE14-289C-4A31-79B3-17836E7B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Lige forbindelse 5">
            <a:extLst>
              <a:ext uri="{FF2B5EF4-FFF2-40B4-BE49-F238E27FC236}">
                <a16:creationId xmlns:a16="http://schemas.microsoft.com/office/drawing/2014/main" id="{FE7CA6CB-A02F-0BC2-9139-D6CBBADCDA90}"/>
              </a:ext>
            </a:extLst>
          </p:cNvPr>
          <p:cNvCxnSpPr/>
          <p:nvPr userDrawn="1"/>
        </p:nvCxnSpPr>
        <p:spPr>
          <a:xfrm>
            <a:off x="923925" y="167145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766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6">
            <a:extLst>
              <a:ext uri="{FF2B5EF4-FFF2-40B4-BE49-F238E27FC236}">
                <a16:creationId xmlns:a16="http://schemas.microsoft.com/office/drawing/2014/main" id="{7F84C143-3DC7-8FD3-B84A-7EF414E91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862"/>
          <a:stretch/>
        </p:blipFill>
        <p:spPr>
          <a:xfrm>
            <a:off x="10506558" y="2506662"/>
            <a:ext cx="168544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705153-8F6A-0351-2B88-8E06D6FB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10491" cy="1325563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B3A7B-A932-CA70-228B-B484FA52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821"/>
            <a:ext cx="10515600" cy="4277142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1EF536-2A8F-01FD-DB63-BA3B20E7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4583-092F-4975-A0F2-DEB9BE40E386}" type="datetime1">
              <a:rPr lang="da-DK" smtClean="0"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91DCE5-A728-5121-DC45-4950EA9A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2A3F90-C7A3-5DCB-58B1-3DA354F9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Lige forbindelse 5">
            <a:extLst>
              <a:ext uri="{FF2B5EF4-FFF2-40B4-BE49-F238E27FC236}">
                <a16:creationId xmlns:a16="http://schemas.microsoft.com/office/drawing/2014/main" id="{452F718F-403C-0784-093F-F4E45CD6C055}"/>
              </a:ext>
            </a:extLst>
          </p:cNvPr>
          <p:cNvCxnSpPr/>
          <p:nvPr userDrawn="1"/>
        </p:nvCxnSpPr>
        <p:spPr>
          <a:xfrm>
            <a:off x="923925" y="167145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097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mbinationstegning: figur 20">
            <a:extLst>
              <a:ext uri="{FF2B5EF4-FFF2-40B4-BE49-F238E27FC236}">
                <a16:creationId xmlns:a16="http://schemas.microsoft.com/office/drawing/2014/main" id="{26A04B98-6323-DD3A-59B9-4194D1E5512C}"/>
              </a:ext>
            </a:extLst>
          </p:cNvPr>
          <p:cNvSpPr/>
          <p:nvPr userDrawn="1"/>
        </p:nvSpPr>
        <p:spPr>
          <a:xfrm>
            <a:off x="0" y="0"/>
            <a:ext cx="3876102" cy="3940802"/>
          </a:xfrm>
          <a:custGeom>
            <a:avLst/>
            <a:gdLst>
              <a:gd name="connsiteX0" fmla="*/ 0 w 3876102"/>
              <a:gd name="connsiteY0" fmla="*/ 0 h 3940802"/>
              <a:gd name="connsiteX1" fmla="*/ 3664525 w 3876102"/>
              <a:gd name="connsiteY1" fmla="*/ 0 h 3940802"/>
              <a:gd name="connsiteX2" fmla="*/ 3747386 w 3876102"/>
              <a:gd name="connsiteY2" fmla="*/ 226394 h 3940802"/>
              <a:gd name="connsiteX3" fmla="*/ 3876102 w 3876102"/>
              <a:gd name="connsiteY3" fmla="*/ 1077772 h 3940802"/>
              <a:gd name="connsiteX4" fmla="*/ 1013072 w 3876102"/>
              <a:gd name="connsiteY4" fmla="*/ 3940802 h 3940802"/>
              <a:gd name="connsiteX5" fmla="*/ 161694 w 3876102"/>
              <a:gd name="connsiteY5" fmla="*/ 3812086 h 3940802"/>
              <a:gd name="connsiteX6" fmla="*/ 0 w 3876102"/>
              <a:gd name="connsiteY6" fmla="*/ 3752905 h 394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6102" h="3940802">
                <a:moveTo>
                  <a:pt x="0" y="0"/>
                </a:moveTo>
                <a:lnTo>
                  <a:pt x="3664525" y="0"/>
                </a:lnTo>
                <a:lnTo>
                  <a:pt x="3747386" y="226394"/>
                </a:lnTo>
                <a:cubicBezTo>
                  <a:pt x="3831038" y="495344"/>
                  <a:pt x="3876102" y="781296"/>
                  <a:pt x="3876102" y="1077772"/>
                </a:cubicBezTo>
                <a:cubicBezTo>
                  <a:pt x="3876102" y="2658980"/>
                  <a:pt x="2594280" y="3940802"/>
                  <a:pt x="1013072" y="3940802"/>
                </a:cubicBezTo>
                <a:cubicBezTo>
                  <a:pt x="716596" y="3940802"/>
                  <a:pt x="430644" y="3895738"/>
                  <a:pt x="161694" y="3812086"/>
                </a:cubicBezTo>
                <a:lnTo>
                  <a:pt x="0" y="375290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84BF04"/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3BFC92-214C-3870-9A4D-D8513517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5E1CB69-EFC3-5B3C-B586-67DD7AF68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00830"/>
            <a:ext cx="6172200" cy="4760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4DB3C5-AB8C-EEDC-1E05-2A0F2CA0D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05A435A-DC91-7AB1-E2D8-34DA1C7F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1F44-AB33-401B-94DF-D48350E5969D}" type="datetime1">
              <a:rPr lang="da-DK" smtClean="0"/>
              <a:t>08-10-2024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16EC9D-D71D-9535-1D98-A1B4B840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C85FB2D-C732-76C9-FB13-52B0312C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5258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 descr="A logo with a blue and orange circle&#10;&#10;Description automatically generated">
            <a:extLst>
              <a:ext uri="{FF2B5EF4-FFF2-40B4-BE49-F238E27FC236}">
                <a16:creationId xmlns:a16="http://schemas.microsoft.com/office/drawing/2014/main" id="{BF5EB7D7-FDB7-DF34-4FCA-05A829C86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037" y="4882496"/>
            <a:ext cx="1100694" cy="666767"/>
          </a:xfrm>
          <a:prstGeom prst="rect">
            <a:avLst/>
          </a:prstGeom>
        </p:spPr>
      </p:pic>
      <p:pic>
        <p:nvPicPr>
          <p:cNvPr id="98" name="Picture 97" descr="A picture containing icon&#10;&#10;Description automatically generated">
            <a:extLst>
              <a:ext uri="{FF2B5EF4-FFF2-40B4-BE49-F238E27FC236}">
                <a16:creationId xmlns:a16="http://schemas.microsoft.com/office/drawing/2014/main" id="{B4B51745-F7BA-2B23-BB6B-00181A0CD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482" y="4642573"/>
            <a:ext cx="797864" cy="797864"/>
          </a:xfrm>
          <a:prstGeom prst="rect">
            <a:avLst/>
          </a:prstGeom>
        </p:spPr>
      </p:pic>
      <p:pic>
        <p:nvPicPr>
          <p:cNvPr id="90" name="Picture 89" descr="Logo, company name&#10;&#10;Description automatically generated">
            <a:extLst>
              <a:ext uri="{FF2B5EF4-FFF2-40B4-BE49-F238E27FC236}">
                <a16:creationId xmlns:a16="http://schemas.microsoft.com/office/drawing/2014/main" id="{533C9DD8-D89A-9D31-AC93-BA66B52CE58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872" y="2870005"/>
            <a:ext cx="1108468" cy="625748"/>
          </a:xfrm>
          <a:prstGeom prst="rect">
            <a:avLst/>
          </a:prstGeom>
        </p:spPr>
      </p:pic>
      <p:pic>
        <p:nvPicPr>
          <p:cNvPr id="81" name="Picture 80" descr="A close-up of logos&#10;&#10;Description automatically generated">
            <a:extLst>
              <a:ext uri="{FF2B5EF4-FFF2-40B4-BE49-F238E27FC236}">
                <a16:creationId xmlns:a16="http://schemas.microsoft.com/office/drawing/2014/main" id="{4C6949F0-AC1B-B818-A495-353C6468E2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057" y="2613934"/>
            <a:ext cx="1387120" cy="731706"/>
          </a:xfrm>
          <a:prstGeom prst="rect">
            <a:avLst/>
          </a:prstGeom>
        </p:spPr>
      </p:pic>
      <p:pic>
        <p:nvPicPr>
          <p:cNvPr id="70" name="Picture 69" descr="Logo, company name&#10;&#10;Description automatically generated">
            <a:extLst>
              <a:ext uri="{FF2B5EF4-FFF2-40B4-BE49-F238E27FC236}">
                <a16:creationId xmlns:a16="http://schemas.microsoft.com/office/drawing/2014/main" id="{084CA977-B0E6-C568-6339-191E217341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" t="10031" r="1480" b="1508"/>
          <a:stretch/>
        </p:blipFill>
        <p:spPr>
          <a:xfrm>
            <a:off x="7661169" y="3582540"/>
            <a:ext cx="1336494" cy="789551"/>
          </a:xfrm>
          <a:prstGeom prst="rect">
            <a:avLst/>
          </a:prstGeom>
        </p:spPr>
      </p:pic>
      <p:pic>
        <p:nvPicPr>
          <p:cNvPr id="82" name="Picture 8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7C43C07-4501-299E-53D1-98DD44BA059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866" y="5671035"/>
            <a:ext cx="1668807" cy="579814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C9186C47-1396-5B70-1F78-7E85B0D01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9665" y="4523646"/>
            <a:ext cx="1452333" cy="601799"/>
          </a:xfrm>
          <a:prstGeom prst="rect">
            <a:avLst/>
          </a:prstGeom>
        </p:spPr>
      </p:pic>
      <p:pic>
        <p:nvPicPr>
          <p:cNvPr id="108" name="Picture 10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CD4701D-4FB2-77A0-B0DD-E18A426C0A1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50" y="5572790"/>
            <a:ext cx="1869135" cy="1051389"/>
          </a:xfrm>
          <a:prstGeom prst="rect">
            <a:avLst/>
          </a:prstGeom>
        </p:spPr>
      </p:pic>
      <p:pic>
        <p:nvPicPr>
          <p:cNvPr id="118" name="Picture 117" descr="Logo&#10;&#10;Description automatically generated">
            <a:extLst>
              <a:ext uri="{FF2B5EF4-FFF2-40B4-BE49-F238E27FC236}">
                <a16:creationId xmlns:a16="http://schemas.microsoft.com/office/drawing/2014/main" id="{CDF2D4CF-177C-550B-8301-717EBD4DA09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872" y="2067625"/>
            <a:ext cx="1200301" cy="44317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4400899-C2FA-49EC-CB9D-2C7A2AF8B6F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605" y="2369610"/>
            <a:ext cx="1520841" cy="854011"/>
          </a:xfrm>
          <a:prstGeom prst="rect">
            <a:avLst/>
          </a:prstGeom>
        </p:spPr>
      </p:pic>
      <p:pic>
        <p:nvPicPr>
          <p:cNvPr id="100" name="Picture 99" descr="Logo, company name&#10;&#10;Description automatically generated">
            <a:extLst>
              <a:ext uri="{FF2B5EF4-FFF2-40B4-BE49-F238E27FC236}">
                <a16:creationId xmlns:a16="http://schemas.microsoft.com/office/drawing/2014/main" id="{C7947E7C-5A26-94E8-BEED-5F6396C45F0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958" y="676831"/>
            <a:ext cx="1552397" cy="862443"/>
          </a:xfrm>
          <a:prstGeom prst="rect">
            <a:avLst/>
          </a:prstGeom>
        </p:spPr>
      </p:pic>
      <p:pic>
        <p:nvPicPr>
          <p:cNvPr id="44" name="Picture 43" descr="Logo, company name&#10;&#10;Description automatically generated">
            <a:extLst>
              <a:ext uri="{FF2B5EF4-FFF2-40B4-BE49-F238E27FC236}">
                <a16:creationId xmlns:a16="http://schemas.microsoft.com/office/drawing/2014/main" id="{3745AF08-9937-CFBF-944D-7C57C1F712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1180" y="3290155"/>
            <a:ext cx="1044715" cy="505766"/>
          </a:xfrm>
          <a:prstGeom prst="rect">
            <a:avLst/>
          </a:prstGeom>
        </p:spPr>
      </p:pic>
      <p:pic>
        <p:nvPicPr>
          <p:cNvPr id="32" name="Picture 31" descr="Logo, company name&#10;&#10;Description automatically generated">
            <a:extLst>
              <a:ext uri="{FF2B5EF4-FFF2-40B4-BE49-F238E27FC236}">
                <a16:creationId xmlns:a16="http://schemas.microsoft.com/office/drawing/2014/main" id="{47436523-97FB-DB8F-A140-90094E279CB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24" y="4976431"/>
            <a:ext cx="1044806" cy="54678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316A4B4-00D3-8AD0-33C0-4A99B38C224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45" y="2129278"/>
            <a:ext cx="1033609" cy="574227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2262A125-F6E1-7667-633C-79479A178EA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19" y="1831703"/>
            <a:ext cx="1262041" cy="470064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4EDEB1BD-B455-75D2-281E-B5E9CDC4214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9" y="352105"/>
            <a:ext cx="967377" cy="681130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255A0D-6D7D-2781-55E9-1B3D96273E1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056" y="1415490"/>
            <a:ext cx="1326288" cy="430636"/>
          </a:xfrm>
          <a:prstGeom prst="rect">
            <a:avLst/>
          </a:prstGeom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B1060AAE-2B3F-52F8-EED1-A2ACAADDA83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55" y="877044"/>
            <a:ext cx="692676" cy="36860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789728A5-BCFD-BB15-16B4-2EB50845E095}"/>
              </a:ext>
            </a:extLst>
          </p:cNvPr>
          <p:cNvSpPr/>
          <p:nvPr userDrawn="1"/>
        </p:nvSpPr>
        <p:spPr>
          <a:xfrm>
            <a:off x="71506" y="4621870"/>
            <a:ext cx="2284574" cy="2203997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E303771-56B9-725B-A35F-30D30A8845D5}"/>
              </a:ext>
            </a:extLst>
          </p:cNvPr>
          <p:cNvSpPr/>
          <p:nvPr userDrawn="1"/>
        </p:nvSpPr>
        <p:spPr>
          <a:xfrm>
            <a:off x="508581" y="4179457"/>
            <a:ext cx="1531316" cy="594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Knowledge institutions</a:t>
            </a:r>
            <a:endParaRPr lang="en-GB" dirty="0"/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56511CBE-4DE6-0599-72CC-9E39944DE76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97" y="5289614"/>
            <a:ext cx="1156311" cy="572542"/>
          </a:xfrm>
          <a:prstGeom prst="rect">
            <a:avLst/>
          </a:prstGeom>
        </p:spPr>
      </p:pic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531746E2-826E-EE02-03DE-3B48CE10720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91" y="6256779"/>
            <a:ext cx="1287004" cy="481340"/>
          </a:xfrm>
          <a:prstGeom prst="rect">
            <a:avLst/>
          </a:prstGeom>
        </p:spPr>
      </p:pic>
      <p:pic>
        <p:nvPicPr>
          <p:cNvPr id="34" name="Picture 33" descr="Text, logo&#10;&#10;Description automatically generated">
            <a:extLst>
              <a:ext uri="{FF2B5EF4-FFF2-40B4-BE49-F238E27FC236}">
                <a16:creationId xmlns:a16="http://schemas.microsoft.com/office/drawing/2014/main" id="{D3E2D90E-A857-F63B-64E0-037AFFEF725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801" y="5492849"/>
            <a:ext cx="728713" cy="398363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A0731012-9C25-E66B-97C0-F939E652A5E8}"/>
              </a:ext>
            </a:extLst>
          </p:cNvPr>
          <p:cNvSpPr/>
          <p:nvPr userDrawn="1"/>
        </p:nvSpPr>
        <p:spPr>
          <a:xfrm>
            <a:off x="9494038" y="4297992"/>
            <a:ext cx="2630513" cy="2537737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7ED5B82-2A91-FAE7-6E69-2DB40C570B72}"/>
              </a:ext>
            </a:extLst>
          </p:cNvPr>
          <p:cNvSpPr/>
          <p:nvPr userDrawn="1"/>
        </p:nvSpPr>
        <p:spPr>
          <a:xfrm>
            <a:off x="10000499" y="4019624"/>
            <a:ext cx="1703849" cy="5963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Public and private, </a:t>
            </a:r>
            <a:r>
              <a:rPr lang="en-GB" sz="18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others</a:t>
            </a:r>
            <a:endParaRPr lang="en-GB" noProof="0" dirty="0"/>
          </a:p>
        </p:txBody>
      </p:sp>
      <p:pic>
        <p:nvPicPr>
          <p:cNvPr id="42" name="Picture 41" descr="Icon&#10;&#10;Description automatically generated with low confidence">
            <a:extLst>
              <a:ext uri="{FF2B5EF4-FFF2-40B4-BE49-F238E27FC236}">
                <a16:creationId xmlns:a16="http://schemas.microsoft.com/office/drawing/2014/main" id="{2BCAD618-4222-6400-465A-7BFF7F591300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046" y="497165"/>
            <a:ext cx="752111" cy="350078"/>
          </a:xfrm>
          <a:prstGeom prst="rect">
            <a:avLst/>
          </a:prstGeom>
        </p:spPr>
      </p:pic>
      <p:pic>
        <p:nvPicPr>
          <p:cNvPr id="46" name="Picture 4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23694EA-ADA6-FC62-3B44-836AE28B952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070" y="5321248"/>
            <a:ext cx="1139803" cy="392070"/>
          </a:xfrm>
          <a:prstGeom prst="rect">
            <a:avLst/>
          </a:prstGeom>
        </p:spPr>
      </p:pic>
      <p:pic>
        <p:nvPicPr>
          <p:cNvPr id="48" name="Picture 47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F69BAA0A-D0E2-0BCE-96B8-7459C407AF0A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31" y="6393828"/>
            <a:ext cx="1452334" cy="200986"/>
          </a:xfrm>
          <a:prstGeom prst="rect">
            <a:avLst/>
          </a:prstGeom>
        </p:spPr>
      </p:pic>
      <p:pic>
        <p:nvPicPr>
          <p:cNvPr id="52" name="Picture 51" descr="Logo&#10;&#10;Description automatically generated">
            <a:extLst>
              <a:ext uri="{FF2B5EF4-FFF2-40B4-BE49-F238E27FC236}">
                <a16:creationId xmlns:a16="http://schemas.microsoft.com/office/drawing/2014/main" id="{95423D3A-0B99-5513-0203-210013D14B9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250" y="2107877"/>
            <a:ext cx="1499798" cy="339798"/>
          </a:xfrm>
          <a:prstGeom prst="rect">
            <a:avLst/>
          </a:prstGeom>
        </p:spPr>
      </p:pic>
      <p:pic>
        <p:nvPicPr>
          <p:cNvPr id="54" name="Picture 53" descr="Logo&#10;&#10;Description automatically generated">
            <a:extLst>
              <a:ext uri="{FF2B5EF4-FFF2-40B4-BE49-F238E27FC236}">
                <a16:creationId xmlns:a16="http://schemas.microsoft.com/office/drawing/2014/main" id="{4FFDE989-9EF1-5EC6-889F-A15DA81B4D36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547" y="3294497"/>
            <a:ext cx="1156012" cy="484080"/>
          </a:xfrm>
          <a:prstGeom prst="rect">
            <a:avLst/>
          </a:prstGeom>
        </p:spPr>
      </p:pic>
      <p:pic>
        <p:nvPicPr>
          <p:cNvPr id="56" name="Picture 5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D4AE34-7226-17FB-B481-C2F3F83CD4ED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419" y="5382611"/>
            <a:ext cx="790557" cy="341257"/>
          </a:xfrm>
          <a:prstGeom prst="rect">
            <a:avLst/>
          </a:prstGeom>
        </p:spPr>
      </p:pic>
      <p:pic>
        <p:nvPicPr>
          <p:cNvPr id="58" name="Picture 5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A13C1B-0440-CB2E-6CB9-EA39B39C2CC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098" y="266364"/>
            <a:ext cx="1247603" cy="440443"/>
          </a:xfrm>
          <a:prstGeom prst="rect">
            <a:avLst/>
          </a:prstGeom>
        </p:spPr>
      </p:pic>
      <p:pic>
        <p:nvPicPr>
          <p:cNvPr id="60" name="Picture 59" descr="Logo&#10;&#10;Description automatically generated">
            <a:extLst>
              <a:ext uri="{FF2B5EF4-FFF2-40B4-BE49-F238E27FC236}">
                <a16:creationId xmlns:a16="http://schemas.microsoft.com/office/drawing/2014/main" id="{DF19C7E7-7E6B-86FF-CAFE-BC0E435D6E6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204" y="2929736"/>
            <a:ext cx="665561" cy="665561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987A7F4F-6004-E822-A023-D2E7861C3366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092" y="3031028"/>
            <a:ext cx="660817" cy="660817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1DF38326-2AE6-A491-6998-D26DDBFB28CF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5761" y="1931065"/>
            <a:ext cx="1420553" cy="402490"/>
          </a:xfrm>
          <a:prstGeom prst="rect">
            <a:avLst/>
          </a:prstGeom>
        </p:spPr>
      </p:pic>
      <p:pic>
        <p:nvPicPr>
          <p:cNvPr id="68" name="Picture 6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3E59140-3315-2B29-79FF-0B659D9A1BB2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886" y="5662309"/>
            <a:ext cx="689319" cy="361531"/>
          </a:xfrm>
          <a:prstGeom prst="rect">
            <a:avLst/>
          </a:prstGeom>
        </p:spPr>
      </p:pic>
      <p:pic>
        <p:nvPicPr>
          <p:cNvPr id="72" name="Picture 71" descr="Logo&#10;&#10;Description automatically generated">
            <a:extLst>
              <a:ext uri="{FF2B5EF4-FFF2-40B4-BE49-F238E27FC236}">
                <a16:creationId xmlns:a16="http://schemas.microsoft.com/office/drawing/2014/main" id="{59B1FE99-0B19-D122-081F-4E54023C2937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389" y="5926207"/>
            <a:ext cx="657051" cy="343544"/>
          </a:xfrm>
          <a:prstGeom prst="rect">
            <a:avLst/>
          </a:prstGeom>
        </p:spPr>
      </p:pic>
      <p:pic>
        <p:nvPicPr>
          <p:cNvPr id="74" name="Picture 73" descr="A picture containing text&#10;&#10;Description automatically generated">
            <a:extLst>
              <a:ext uri="{FF2B5EF4-FFF2-40B4-BE49-F238E27FC236}">
                <a16:creationId xmlns:a16="http://schemas.microsoft.com/office/drawing/2014/main" id="{6DB98748-6112-B39E-E6DA-37F41EA33C45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648" y="2145028"/>
            <a:ext cx="1982703" cy="257751"/>
          </a:xfrm>
          <a:prstGeom prst="rect">
            <a:avLst/>
          </a:prstGeom>
        </p:spPr>
      </p:pic>
      <p:pic>
        <p:nvPicPr>
          <p:cNvPr id="76" name="Picture 7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0FF007-95FA-65B2-A6A8-7A2C010FD9CD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219" y="5950601"/>
            <a:ext cx="1239497" cy="247899"/>
          </a:xfrm>
          <a:prstGeom prst="rect">
            <a:avLst/>
          </a:prstGeom>
        </p:spPr>
      </p:pic>
      <p:pic>
        <p:nvPicPr>
          <p:cNvPr id="78" name="Picture 7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0C8B06F-AD82-E279-BB13-D6A9E0A6835E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0708" y="3880257"/>
            <a:ext cx="947234" cy="317372"/>
          </a:xfrm>
          <a:prstGeom prst="rect">
            <a:avLst/>
          </a:prstGeom>
        </p:spPr>
      </p:pic>
      <p:pic>
        <p:nvPicPr>
          <p:cNvPr id="86" name="Picture 85" descr="Logo&#10;&#10;Description automatically generated">
            <a:extLst>
              <a:ext uri="{FF2B5EF4-FFF2-40B4-BE49-F238E27FC236}">
                <a16:creationId xmlns:a16="http://schemas.microsoft.com/office/drawing/2014/main" id="{49737007-3E4E-D322-30E6-DD8B86BB48B9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953" y="2370705"/>
            <a:ext cx="948924" cy="268666"/>
          </a:xfrm>
          <a:prstGeom prst="rect">
            <a:avLst/>
          </a:prstGeom>
        </p:spPr>
      </p:pic>
      <p:pic>
        <p:nvPicPr>
          <p:cNvPr id="88" name="Picture 87" descr="Logo&#10;&#10;Description automatically generated">
            <a:extLst>
              <a:ext uri="{FF2B5EF4-FFF2-40B4-BE49-F238E27FC236}">
                <a16:creationId xmlns:a16="http://schemas.microsoft.com/office/drawing/2014/main" id="{0571D718-BB24-A42C-BF55-3832B0E20500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150" y="4093027"/>
            <a:ext cx="1281754" cy="590767"/>
          </a:xfrm>
          <a:prstGeom prst="rect">
            <a:avLst/>
          </a:prstGeom>
        </p:spPr>
      </p:pic>
      <p:pic>
        <p:nvPicPr>
          <p:cNvPr id="92" name="Picture 91" descr="Logo, company name&#10;&#10;Description automatically generated">
            <a:extLst>
              <a:ext uri="{FF2B5EF4-FFF2-40B4-BE49-F238E27FC236}">
                <a16:creationId xmlns:a16="http://schemas.microsoft.com/office/drawing/2014/main" id="{2AD87942-C62A-BBC2-D738-1A879F6664D3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737" y="4958950"/>
            <a:ext cx="752111" cy="314359"/>
          </a:xfrm>
          <a:prstGeom prst="rect">
            <a:avLst/>
          </a:prstGeom>
        </p:spPr>
      </p:pic>
      <p:pic>
        <p:nvPicPr>
          <p:cNvPr id="94" name="Picture 93" descr="Text&#10;&#10;Description automatically generated with medium confidence">
            <a:extLst>
              <a:ext uri="{FF2B5EF4-FFF2-40B4-BE49-F238E27FC236}">
                <a16:creationId xmlns:a16="http://schemas.microsoft.com/office/drawing/2014/main" id="{37793DC9-AE03-565B-8747-0D5F00800BBC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458" y="397904"/>
            <a:ext cx="2173225" cy="524630"/>
          </a:xfrm>
          <a:prstGeom prst="rect">
            <a:avLst/>
          </a:prstGeom>
        </p:spPr>
      </p:pic>
      <p:pic>
        <p:nvPicPr>
          <p:cNvPr id="96" name="Picture 95" descr="Text&#10;&#10;Description automatically generated with medium confidence">
            <a:extLst>
              <a:ext uri="{FF2B5EF4-FFF2-40B4-BE49-F238E27FC236}">
                <a16:creationId xmlns:a16="http://schemas.microsoft.com/office/drawing/2014/main" id="{93A3B03A-A0BB-4B4B-3171-E7E15AD44BB1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719" y="4768244"/>
            <a:ext cx="1323185" cy="396926"/>
          </a:xfrm>
          <a:prstGeom prst="rect">
            <a:avLst/>
          </a:prstGeom>
        </p:spPr>
      </p:pic>
      <p:pic>
        <p:nvPicPr>
          <p:cNvPr id="102" name="Picture 101" descr="Logo&#10;&#10;Description automatically generated">
            <a:extLst>
              <a:ext uri="{FF2B5EF4-FFF2-40B4-BE49-F238E27FC236}">
                <a16:creationId xmlns:a16="http://schemas.microsoft.com/office/drawing/2014/main" id="{E4EC53D8-3F15-1920-9520-F828A7614ADD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8724" y="4302446"/>
            <a:ext cx="1269197" cy="256814"/>
          </a:xfrm>
          <a:prstGeom prst="rect">
            <a:avLst/>
          </a:prstGeom>
        </p:spPr>
      </p:pic>
      <p:pic>
        <p:nvPicPr>
          <p:cNvPr id="104" name="Picture 10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269A89-EAC9-149C-087E-054B1F3A509F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590" y="4162263"/>
            <a:ext cx="587933" cy="587933"/>
          </a:xfrm>
          <a:prstGeom prst="rect">
            <a:avLst/>
          </a:prstGeom>
        </p:spPr>
      </p:pic>
      <p:pic>
        <p:nvPicPr>
          <p:cNvPr id="110" name="Picture 109" descr="Icon&#10;&#10;Description automatically generated">
            <a:extLst>
              <a:ext uri="{FF2B5EF4-FFF2-40B4-BE49-F238E27FC236}">
                <a16:creationId xmlns:a16="http://schemas.microsoft.com/office/drawing/2014/main" id="{9842496E-FEAC-7FA5-B864-754B75CBB5D9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580" y="6337264"/>
            <a:ext cx="1088865" cy="375998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E98B004D-7357-92C9-775B-A4B6B28DE075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937" y="4237825"/>
            <a:ext cx="767042" cy="383521"/>
          </a:xfrm>
          <a:prstGeom prst="rect">
            <a:avLst/>
          </a:prstGeom>
        </p:spPr>
      </p:pic>
      <p:pic>
        <p:nvPicPr>
          <p:cNvPr id="116" name="Picture 1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1BB4C2-8FD3-38E7-9C27-2173DF2FBEC7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096" y="5777401"/>
            <a:ext cx="1192129" cy="297612"/>
          </a:xfrm>
          <a:prstGeom prst="rect">
            <a:avLst/>
          </a:prstGeom>
        </p:spPr>
      </p:pic>
      <p:pic>
        <p:nvPicPr>
          <p:cNvPr id="50" name="Picture 49" descr="Logo, company name&#10;&#10;Description automatically generated">
            <a:extLst>
              <a:ext uri="{FF2B5EF4-FFF2-40B4-BE49-F238E27FC236}">
                <a16:creationId xmlns:a16="http://schemas.microsoft.com/office/drawing/2014/main" id="{F7D934F7-3194-2F7A-4005-3D7BD4A7B4EC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690" y="5537610"/>
            <a:ext cx="596315" cy="596315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64DC58B-906C-7824-BB3D-1DF528198290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29" y="1351595"/>
            <a:ext cx="761024" cy="266519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D370913-612B-A368-323D-D0683A606F1E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102" y="3777212"/>
            <a:ext cx="1240701" cy="398390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969B36-E108-9FC7-E279-46A38C3692CD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061" y="1842628"/>
            <a:ext cx="1249609" cy="157406"/>
          </a:xfrm>
          <a:prstGeom prst="rect">
            <a:avLst/>
          </a:prstGeom>
        </p:spPr>
      </p:pic>
      <p:pic>
        <p:nvPicPr>
          <p:cNvPr id="5" name="Picture 4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D3D15608-E4A5-A349-8406-8C40739A396A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284" y="2672191"/>
            <a:ext cx="1261075" cy="285761"/>
          </a:xfrm>
          <a:prstGeom prst="rect">
            <a:avLst/>
          </a:prstGeom>
        </p:spPr>
      </p:pic>
      <p:pic>
        <p:nvPicPr>
          <p:cNvPr id="9" name="Picture 8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4DF06BD9-E288-3B2B-3ECF-FA33519D979B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946" y="6107259"/>
            <a:ext cx="1447081" cy="215080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4AEE910-CF4C-6832-9ED2-8BB267F80C48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158" y="5452654"/>
            <a:ext cx="1575153" cy="312530"/>
          </a:xfrm>
          <a:prstGeom prst="rect">
            <a:avLst/>
          </a:prstGeom>
        </p:spPr>
      </p:pic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56CF926A-0475-30D4-6BA7-770DB911E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7327" y="5287668"/>
            <a:ext cx="812374" cy="230496"/>
          </a:xfrm>
          <a:prstGeom prst="rect">
            <a:avLst/>
          </a:prstGeom>
        </p:spPr>
      </p:pic>
      <p:pic>
        <p:nvPicPr>
          <p:cNvPr id="16" name="Picture 1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3B8A45F-0EEA-49A2-C5B3-6F4704537DC4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377" y="1316145"/>
            <a:ext cx="872273" cy="302652"/>
          </a:xfrm>
          <a:prstGeom prst="rect">
            <a:avLst/>
          </a:prstGeom>
        </p:spPr>
      </p:pic>
      <p:pic>
        <p:nvPicPr>
          <p:cNvPr id="13" name="Picture 12" descr="A colorful logo with red text&#10;&#10;Description automatically generated">
            <a:extLst>
              <a:ext uri="{FF2B5EF4-FFF2-40B4-BE49-F238E27FC236}">
                <a16:creationId xmlns:a16="http://schemas.microsoft.com/office/drawing/2014/main" id="{7AA72E15-C8D4-9414-C328-14D4ED7279F6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660" y="918943"/>
            <a:ext cx="861303" cy="680768"/>
          </a:xfrm>
          <a:prstGeom prst="rect">
            <a:avLst/>
          </a:prstGeom>
        </p:spPr>
      </p:pic>
      <p:pic>
        <p:nvPicPr>
          <p:cNvPr id="17" name="Picture 16" descr="A blue and white logo&#10;&#10;Description automatically generated">
            <a:extLst>
              <a:ext uri="{FF2B5EF4-FFF2-40B4-BE49-F238E27FC236}">
                <a16:creationId xmlns:a16="http://schemas.microsoft.com/office/drawing/2014/main" id="{3739E2F0-8152-8ACA-5180-7261C68EAE56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423" y="1655698"/>
            <a:ext cx="1000376" cy="370061"/>
          </a:xfrm>
          <a:prstGeom prst="rect">
            <a:avLst/>
          </a:prstGeom>
        </p:spPr>
      </p:pic>
      <p:pic>
        <p:nvPicPr>
          <p:cNvPr id="21" name="Picture 20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F9D48152-29CC-0D71-7AFC-6F2A435A4335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523" y="4209606"/>
            <a:ext cx="1725864" cy="470298"/>
          </a:xfrm>
          <a:prstGeom prst="rect">
            <a:avLst/>
          </a:prstGeom>
        </p:spPr>
      </p:pic>
      <p:pic>
        <p:nvPicPr>
          <p:cNvPr id="29" name="Picture 2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FA42F08-869E-FC74-03CA-3675F3DE1FBC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249" y="2391854"/>
            <a:ext cx="982170" cy="491085"/>
          </a:xfrm>
          <a:prstGeom prst="rect">
            <a:avLst/>
          </a:prstGeom>
        </p:spPr>
      </p:pic>
      <p:pic>
        <p:nvPicPr>
          <p:cNvPr id="33" name="Picture 32" descr="A black and green logo&#10;&#10;Description automatically generated">
            <a:extLst>
              <a:ext uri="{FF2B5EF4-FFF2-40B4-BE49-F238E27FC236}">
                <a16:creationId xmlns:a16="http://schemas.microsoft.com/office/drawing/2014/main" id="{3A7895FF-356B-64E6-66DA-99C4CE151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3739" y="3248137"/>
            <a:ext cx="1028938" cy="387489"/>
          </a:xfrm>
          <a:prstGeom prst="rect">
            <a:avLst/>
          </a:prstGeom>
        </p:spPr>
      </p:pic>
      <p:pic>
        <p:nvPicPr>
          <p:cNvPr id="39" name="Picture 38" descr="A green and yellow logo&#10;&#10;Description automatically generated">
            <a:extLst>
              <a:ext uri="{FF2B5EF4-FFF2-40B4-BE49-F238E27FC236}">
                <a16:creationId xmlns:a16="http://schemas.microsoft.com/office/drawing/2014/main" id="{2C6B331F-9D42-8C0C-748A-6714B68D3381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841" y="4668159"/>
            <a:ext cx="713613" cy="478074"/>
          </a:xfrm>
          <a:prstGeom prst="rect">
            <a:avLst/>
          </a:prstGeom>
        </p:spPr>
      </p:pic>
      <p:pic>
        <p:nvPicPr>
          <p:cNvPr id="47" name="Picture 4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AC99E8B-0697-A75D-5469-1C8E8193E7DD}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906" y="1038127"/>
            <a:ext cx="1541925" cy="297059"/>
          </a:xfrm>
          <a:prstGeom prst="rect">
            <a:avLst/>
          </a:prstGeom>
        </p:spPr>
      </p:pic>
      <p:pic>
        <p:nvPicPr>
          <p:cNvPr id="55" name="Picture 54" descr="A red and white sign&#10;&#10;Description automatically generated">
            <a:extLst>
              <a:ext uri="{FF2B5EF4-FFF2-40B4-BE49-F238E27FC236}">
                <a16:creationId xmlns:a16="http://schemas.microsoft.com/office/drawing/2014/main" id="{E557E767-B218-F232-D84B-6D290575B04C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09" y="3711824"/>
            <a:ext cx="585851" cy="427764"/>
          </a:xfrm>
          <a:prstGeom prst="rect">
            <a:avLst/>
          </a:prstGeom>
        </p:spPr>
      </p:pic>
      <p:pic>
        <p:nvPicPr>
          <p:cNvPr id="59" name="Picture 5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90E3266-C819-012F-7386-CAED630A05BE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066" y="3363712"/>
            <a:ext cx="1437444" cy="376220"/>
          </a:xfrm>
          <a:prstGeom prst="rect">
            <a:avLst/>
          </a:prstGeom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2D3DB8E4-1188-34FD-1D45-7CBA4E6C3183}"/>
              </a:ext>
            </a:extLst>
          </p:cNvPr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787" y="1530928"/>
            <a:ext cx="1084598" cy="429501"/>
          </a:xfrm>
          <a:prstGeom prst="rect">
            <a:avLst/>
          </a:prstGeom>
        </p:spPr>
      </p:pic>
      <p:pic>
        <p:nvPicPr>
          <p:cNvPr id="67" name="Picture 66" descr="A red and white logo&#10;&#10;Description automatically generated">
            <a:extLst>
              <a:ext uri="{FF2B5EF4-FFF2-40B4-BE49-F238E27FC236}">
                <a16:creationId xmlns:a16="http://schemas.microsoft.com/office/drawing/2014/main" id="{4CE7AD26-68C3-498E-3C91-84F9A0AF669E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017" y="1479840"/>
            <a:ext cx="1374398" cy="239485"/>
          </a:xfrm>
          <a:prstGeom prst="rect">
            <a:avLst/>
          </a:prstGeom>
        </p:spPr>
      </p:pic>
      <p:pic>
        <p:nvPicPr>
          <p:cNvPr id="71" name="Picture 70" descr="A green and blue text on a black background&#10;&#10;Description automatically generated">
            <a:extLst>
              <a:ext uri="{FF2B5EF4-FFF2-40B4-BE49-F238E27FC236}">
                <a16:creationId xmlns:a16="http://schemas.microsoft.com/office/drawing/2014/main" id="{DB8F79D6-DB06-0A44-C7FE-5B8C07AAAF3D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678" y="2805341"/>
            <a:ext cx="820595" cy="405739"/>
          </a:xfrm>
          <a:prstGeom prst="rect">
            <a:avLst/>
          </a:prstGeom>
        </p:spPr>
      </p:pic>
      <p:pic>
        <p:nvPicPr>
          <p:cNvPr id="79" name="Picture 78" descr="A green and white text on a black background&#10;&#10;Description automatically generated">
            <a:extLst>
              <a:ext uri="{FF2B5EF4-FFF2-40B4-BE49-F238E27FC236}">
                <a16:creationId xmlns:a16="http://schemas.microsoft.com/office/drawing/2014/main" id="{9FC15125-C820-B14F-8509-F11737DA291B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700" y="3835594"/>
            <a:ext cx="1796263" cy="392408"/>
          </a:xfrm>
          <a:prstGeom prst="rect">
            <a:avLst/>
          </a:prstGeom>
        </p:spPr>
      </p:pic>
      <p:pic>
        <p:nvPicPr>
          <p:cNvPr id="87" name="Picture 86" descr="A logo of a university&#10;&#10;Description automatically generated">
            <a:extLst>
              <a:ext uri="{FF2B5EF4-FFF2-40B4-BE49-F238E27FC236}">
                <a16:creationId xmlns:a16="http://schemas.microsoft.com/office/drawing/2014/main" id="{35BEC426-43C0-B8A9-687B-62DFFC13082A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858" y="669013"/>
            <a:ext cx="683419" cy="657575"/>
          </a:xfrm>
          <a:prstGeom prst="rect">
            <a:avLst/>
          </a:prstGeom>
        </p:spPr>
      </p:pic>
      <p:pic>
        <p:nvPicPr>
          <p:cNvPr id="91" name="Picture 90" descr="A green and white logo&#10;&#10;Description automatically generated">
            <a:extLst>
              <a:ext uri="{FF2B5EF4-FFF2-40B4-BE49-F238E27FC236}">
                <a16:creationId xmlns:a16="http://schemas.microsoft.com/office/drawing/2014/main" id="{61DCB0BA-85FB-FD03-CC5B-0BFD44EBA595}"/>
              </a:ext>
            </a:extLst>
          </p:cNvPr>
          <p:cNvPicPr>
            <a:picLocks noChangeAspect="1"/>
          </p:cNvPicPr>
          <p:nvPr userDrawn="1"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436" y="2862044"/>
            <a:ext cx="776575" cy="447020"/>
          </a:xfrm>
          <a:prstGeom prst="rect">
            <a:avLst/>
          </a:prstGeom>
        </p:spPr>
      </p:pic>
      <p:pic>
        <p:nvPicPr>
          <p:cNvPr id="99" name="Picture 98" descr="A logo of a gas company&#10;&#10;Description automatically generated">
            <a:extLst>
              <a:ext uri="{FF2B5EF4-FFF2-40B4-BE49-F238E27FC236}">
                <a16:creationId xmlns:a16="http://schemas.microsoft.com/office/drawing/2014/main" id="{8FBFDBEC-1617-C855-6C21-CB6B5CBF5E7F}"/>
              </a:ext>
            </a:extLst>
          </p:cNvPr>
          <p:cNvPicPr>
            <a:picLocks noChangeAspect="1"/>
          </p:cNvPicPr>
          <p:nvPr userDrawn="1"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635" y="6171614"/>
            <a:ext cx="687956" cy="432429"/>
          </a:xfrm>
          <a:prstGeom prst="rect">
            <a:avLst/>
          </a:prstGeom>
        </p:spPr>
      </p:pic>
      <p:pic>
        <p:nvPicPr>
          <p:cNvPr id="103" name="Picture 102" descr="A logo with text on it&#10;&#10;Description automatically generated">
            <a:extLst>
              <a:ext uri="{FF2B5EF4-FFF2-40B4-BE49-F238E27FC236}">
                <a16:creationId xmlns:a16="http://schemas.microsoft.com/office/drawing/2014/main" id="{9C9FC5FC-08A2-2EBC-FF6F-9CEDF0130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6781" y="4699565"/>
            <a:ext cx="1376070" cy="46195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D63037E-BB3D-DB83-8B32-6CCD8A83CA4D}"/>
              </a:ext>
            </a:extLst>
          </p:cNvPr>
          <p:cNvSpPr/>
          <p:nvPr userDrawn="1"/>
        </p:nvSpPr>
        <p:spPr>
          <a:xfrm>
            <a:off x="2303302" y="130878"/>
            <a:ext cx="6757189" cy="6720893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82A7960-DF89-D66B-B6CA-1BEB7EC30E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012" y="1455665"/>
            <a:ext cx="1136592" cy="2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7979B67-E989-0C35-108B-9903B1D8310D}"/>
              </a:ext>
            </a:extLst>
          </p:cNvPr>
          <p:cNvSpPr/>
          <p:nvPr userDrawn="1"/>
        </p:nvSpPr>
        <p:spPr>
          <a:xfrm>
            <a:off x="4895750" y="-3933"/>
            <a:ext cx="1872000" cy="32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Companies</a:t>
            </a:r>
            <a:endParaRPr lang="en-GB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215333D-7706-B570-9C4B-F7A16D8AF9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4777" y="1812918"/>
            <a:ext cx="1255586" cy="13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reenLab">
            <a:extLst>
              <a:ext uri="{FF2B5EF4-FFF2-40B4-BE49-F238E27FC236}">
                <a16:creationId xmlns:a16="http://schemas.microsoft.com/office/drawing/2014/main" id="{6A0D1E44-552B-855D-3A1D-83F6D20CD7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8248" y="2120978"/>
            <a:ext cx="1086300" cy="2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51A1D3-48E2-47CC-6368-E35A07767D9B}"/>
              </a:ext>
            </a:extLst>
          </p:cNvPr>
          <p:cNvSpPr txBox="1"/>
          <p:nvPr userDrawn="1"/>
        </p:nvSpPr>
        <p:spPr>
          <a:xfrm>
            <a:off x="9004781" y="1385397"/>
            <a:ext cx="1192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noProof="0" dirty="0"/>
              <a:t>In process:</a:t>
            </a:r>
          </a:p>
        </p:txBody>
      </p:sp>
      <p:pic>
        <p:nvPicPr>
          <p:cNvPr id="2054" name="Picture 6" descr="Pressemeddelelser | Krüger A/S">
            <a:extLst>
              <a:ext uri="{FF2B5EF4-FFF2-40B4-BE49-F238E27FC236}">
                <a16:creationId xmlns:a16="http://schemas.microsoft.com/office/drawing/2014/main" id="{DF8B747E-3025-2460-2DEA-59EF8B093E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6711" y="1772109"/>
            <a:ext cx="1603207" cy="25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286BBDC-3D3C-B000-6612-24492B82B2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8518" y="2470902"/>
            <a:ext cx="969003" cy="26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Energy Storage Experts | Hybrid Greentech | Denmark | Contact us">
            <a:extLst>
              <a:ext uri="{FF2B5EF4-FFF2-40B4-BE49-F238E27FC236}">
                <a16:creationId xmlns:a16="http://schemas.microsoft.com/office/drawing/2014/main" id="{4DAC312B-6929-DCCE-5C5A-084983F98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212" y="3006798"/>
            <a:ext cx="1556819" cy="3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he Company | BlueNord">
            <a:extLst>
              <a:ext uri="{FF2B5EF4-FFF2-40B4-BE49-F238E27FC236}">
                <a16:creationId xmlns:a16="http://schemas.microsoft.com/office/drawing/2014/main" id="{8CDEC398-76F1-0B17-DDE4-FC9C55C09A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212" y="2467675"/>
            <a:ext cx="1158203" cy="3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usiness in Greenland">
            <a:extLst>
              <a:ext uri="{FF2B5EF4-FFF2-40B4-BE49-F238E27FC236}">
                <a16:creationId xmlns:a16="http://schemas.microsoft.com/office/drawing/2014/main" id="{201D3C20-9542-487B-4DA2-ECFA5D8F01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4399" y="5290266"/>
            <a:ext cx="1074978" cy="37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AIR ALSIE - Crunchbase Company Profile &amp; Funding">
            <a:extLst>
              <a:ext uri="{FF2B5EF4-FFF2-40B4-BE49-F238E27FC236}">
                <a16:creationId xmlns:a16="http://schemas.microsoft.com/office/drawing/2014/main" id="{A6B54E1B-F3F9-D981-9939-42EE790B41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2713" y="5516465"/>
            <a:ext cx="827178" cy="33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CO2CRC - Building a low emissions future">
            <a:extLst>
              <a:ext uri="{FF2B5EF4-FFF2-40B4-BE49-F238E27FC236}">
                <a16:creationId xmlns:a16="http://schemas.microsoft.com/office/drawing/2014/main" id="{D85224B0-5141-3E79-A3A0-024C0E6124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140" y="1983818"/>
            <a:ext cx="818332" cy="4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Arcadia Efuels ApS - Vordingborg Erhvervsforening">
            <a:extLst>
              <a:ext uri="{FF2B5EF4-FFF2-40B4-BE49-F238E27FC236}">
                <a16:creationId xmlns:a16="http://schemas.microsoft.com/office/drawing/2014/main" id="{8D5403D4-D160-CFDE-C655-F1C124C5B7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3974" y="2420880"/>
            <a:ext cx="713747" cy="7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9489A2B-F840-ACDC-0044-6A39684248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4801" y="4981139"/>
            <a:ext cx="1068047" cy="68021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456C214-FF9A-777E-AD0B-269C609C751E}"/>
              </a:ext>
            </a:extLst>
          </p:cNvPr>
          <p:cNvSpPr/>
          <p:nvPr userDrawn="1"/>
        </p:nvSpPr>
        <p:spPr>
          <a:xfrm>
            <a:off x="57003" y="264085"/>
            <a:ext cx="2567663" cy="2477102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B45978-8689-D873-DE0E-08140D75C9FF}"/>
              </a:ext>
            </a:extLst>
          </p:cNvPr>
          <p:cNvSpPr/>
          <p:nvPr userDrawn="1"/>
        </p:nvSpPr>
        <p:spPr>
          <a:xfrm>
            <a:off x="383183" y="51668"/>
            <a:ext cx="1872000" cy="32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/>
              <a:t>Universities</a:t>
            </a:r>
          </a:p>
        </p:txBody>
      </p:sp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0DE6CCC-B9A5-21B2-0861-CF5882CDA3B5}"/>
              </a:ext>
            </a:extLst>
          </p:cNvPr>
          <p:cNvPicPr>
            <a:picLocks noChangeAspect="1"/>
          </p:cNvPicPr>
          <p:nvPr userDrawn="1"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735" y="6166522"/>
            <a:ext cx="1221947" cy="221306"/>
          </a:xfrm>
          <a:prstGeom prst="rect">
            <a:avLst/>
          </a:prstGeom>
        </p:spPr>
      </p:pic>
      <p:pic>
        <p:nvPicPr>
          <p:cNvPr id="37" name="Picture 36" descr="A logo of a letter&#10;&#10;Description automatically generated">
            <a:extLst>
              <a:ext uri="{FF2B5EF4-FFF2-40B4-BE49-F238E27FC236}">
                <a16:creationId xmlns:a16="http://schemas.microsoft.com/office/drawing/2014/main" id="{16BE64FC-F297-9B9A-BA86-DE023FEEB4AB}"/>
              </a:ext>
            </a:extLst>
          </p:cNvPr>
          <p:cNvPicPr>
            <a:picLocks noChangeAspect="1"/>
          </p:cNvPicPr>
          <p:nvPr userDrawn="1"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586" y="4645516"/>
            <a:ext cx="492565" cy="4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41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7">
            <a:extLst>
              <a:ext uri="{FF2B5EF4-FFF2-40B4-BE49-F238E27FC236}">
                <a16:creationId xmlns:a16="http://schemas.microsoft.com/office/drawing/2014/main" id="{3C50985D-BD34-6BDB-F03D-1C0AB2FA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975"/>
            <a:ext cx="10515600" cy="1128713"/>
          </a:xfrm>
        </p:spPr>
        <p:txBody>
          <a:bodyPr anchor="t">
            <a:normAutofit/>
          </a:bodyPr>
          <a:lstStyle>
            <a:lvl1pPr>
              <a:defRPr sz="4000">
                <a:latin typeface="Bahnschrift SemiBold SemiConden" panose="020B05020402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189090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B756AD8-3014-57A4-AE50-DB57CBA00A74}"/>
              </a:ext>
            </a:extLst>
          </p:cNvPr>
          <p:cNvSpPr/>
          <p:nvPr userDrawn="1"/>
        </p:nvSpPr>
        <p:spPr>
          <a:xfrm>
            <a:off x="-1" y="6309075"/>
            <a:ext cx="10656000" cy="198000"/>
          </a:xfrm>
          <a:prstGeom prst="rect">
            <a:avLst/>
          </a:prstGeom>
          <a:solidFill>
            <a:srgbClr val="355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" name="Billede 2">
            <a:hlinkClick r:id="rId2"/>
            <a:extLst>
              <a:ext uri="{FF2B5EF4-FFF2-40B4-BE49-F238E27FC236}">
                <a16:creationId xmlns:a16="http://schemas.microsoft.com/office/drawing/2014/main" id="{4B0F5F92-36B8-3A33-5F34-253D09C2F2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7867" y="6259270"/>
            <a:ext cx="1086943" cy="49561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6B5EA82-AEFC-6A60-D0E5-778D9EC68BBE}"/>
              </a:ext>
            </a:extLst>
          </p:cNvPr>
          <p:cNvSpPr txBox="1"/>
          <p:nvPr userDrawn="1"/>
        </p:nvSpPr>
        <p:spPr>
          <a:xfrm>
            <a:off x="695325" y="74295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Bahnschrift SemiBold SemiConden" panose="020B0502040204020203" pitchFamily="34" charset="0"/>
              </a:rPr>
              <a:t> 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C80A160-8E83-A32D-4E7B-666390C6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975"/>
            <a:ext cx="10515600" cy="1128713"/>
          </a:xfrm>
        </p:spPr>
        <p:txBody>
          <a:bodyPr anchor="t">
            <a:normAutofit/>
          </a:bodyPr>
          <a:lstStyle>
            <a:lvl1pPr>
              <a:defRPr sz="4000">
                <a:latin typeface="Bahnschrift SemiBold SemiConden" panose="020B05020402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67818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F5C77-7499-7520-2AF9-83A55289B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70F9B86-A524-B314-DF09-ABD2105F9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5AE783-D218-0721-C854-BB1B505D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BE14-0874-44FE-A433-094FF1E3AD54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7789E1D-FB23-92E5-34A5-DE1DE4CB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958A3A-1EBD-B53D-8F12-C8DF82CF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ABB9-F64C-4BD3-B81C-5792A2C549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008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29241A4-36A1-85FD-E5B3-6BEBABA4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F0B0-C97A-41F6-80A7-FDE45BCC6B85}" type="datetime1">
              <a:rPr lang="da-DK" smtClean="0"/>
              <a:t>08-10-2024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457C3E0-AD90-C050-CCE9-AD91F85E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rlow" panose="00000500000000000000" pitchFamily="2" charset="0"/>
              </a:defRPr>
            </a:lvl1pPr>
          </a:lstStyle>
          <a:p>
            <a:r>
              <a:rPr lang="da-DK" dirty="0"/>
              <a:t>missiongreenfuels.dk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C3C340A-377B-B9F8-F3AA-CA503CA8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grpSp>
        <p:nvGrpSpPr>
          <p:cNvPr id="5" name="Gruppe 13">
            <a:extLst>
              <a:ext uri="{FF2B5EF4-FFF2-40B4-BE49-F238E27FC236}">
                <a16:creationId xmlns:a16="http://schemas.microsoft.com/office/drawing/2014/main" id="{9B196D7E-83E2-A895-D907-476F9532754B}"/>
              </a:ext>
            </a:extLst>
          </p:cNvPr>
          <p:cNvGrpSpPr/>
          <p:nvPr userDrawn="1"/>
        </p:nvGrpSpPr>
        <p:grpSpPr>
          <a:xfrm>
            <a:off x="3315053" y="2156665"/>
            <a:ext cx="5208265" cy="2722227"/>
            <a:chOff x="1666875" y="555625"/>
            <a:chExt cx="8856663" cy="4629151"/>
          </a:xfrm>
        </p:grpSpPr>
        <p:pic>
          <p:nvPicPr>
            <p:cNvPr id="6" name="Billede 8">
              <a:extLst>
                <a:ext uri="{FF2B5EF4-FFF2-40B4-BE49-F238E27FC236}">
                  <a16:creationId xmlns:a16="http://schemas.microsoft.com/office/drawing/2014/main" id="{48221457-3033-98D6-50BB-C48AE489C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75" y="555625"/>
              <a:ext cx="2836863" cy="1630363"/>
            </a:xfrm>
            <a:custGeom>
              <a:avLst/>
              <a:gdLst/>
              <a:ahLst/>
              <a:cxnLst/>
              <a:rect l="l" t="t" r="r" b="b"/>
              <a:pathLst>
                <a:path w="3913632" h="2285234">
                  <a:moveTo>
                    <a:pt x="29691" y="0"/>
                  </a:moveTo>
                  <a:lnTo>
                    <a:pt x="3883942" y="0"/>
                  </a:lnTo>
                  <a:lnTo>
                    <a:pt x="3903529" y="128345"/>
                  </a:lnTo>
                  <a:cubicBezTo>
                    <a:pt x="3910210" y="194127"/>
                    <a:pt x="3913632" y="260873"/>
                    <a:pt x="3913632" y="328418"/>
                  </a:cubicBezTo>
                  <a:cubicBezTo>
                    <a:pt x="3913632" y="1409138"/>
                    <a:pt x="3037536" y="2285234"/>
                    <a:pt x="1956816" y="2285234"/>
                  </a:cubicBezTo>
                  <a:cubicBezTo>
                    <a:pt x="876096" y="2285234"/>
                    <a:pt x="0" y="1409138"/>
                    <a:pt x="0" y="328418"/>
                  </a:cubicBezTo>
                  <a:cubicBezTo>
                    <a:pt x="0" y="260873"/>
                    <a:pt x="3422" y="194127"/>
                    <a:pt x="10103" y="128345"/>
                  </a:cubicBezTo>
                  <a:close/>
                </a:path>
              </a:pathLst>
            </a:custGeom>
          </p:spPr>
        </p:pic>
        <p:pic>
          <p:nvPicPr>
            <p:cNvPr id="7" name="Billede 10">
              <a:extLst>
                <a:ext uri="{FF2B5EF4-FFF2-40B4-BE49-F238E27FC236}">
                  <a16:creationId xmlns:a16="http://schemas.microsoft.com/office/drawing/2014/main" id="{BFDBE0C8-6219-0B6A-09B7-221751FB8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75" y="2246313"/>
              <a:ext cx="2836863" cy="2938463"/>
            </a:xfrm>
            <a:custGeom>
              <a:avLst/>
              <a:gdLst/>
              <a:ahLst/>
              <a:cxnLst/>
              <a:rect l="l" t="t" r="r" b="b"/>
              <a:pathLst>
                <a:path w="3273238" h="3383891">
                  <a:moveTo>
                    <a:pt x="122841" y="0"/>
                  </a:moveTo>
                  <a:lnTo>
                    <a:pt x="3273238" y="0"/>
                  </a:lnTo>
                  <a:lnTo>
                    <a:pt x="3273238" y="3291335"/>
                  </a:lnTo>
                  <a:lnTo>
                    <a:pt x="3118338" y="3331164"/>
                  </a:lnTo>
                  <a:cubicBezTo>
                    <a:pt x="2949390" y="3365736"/>
                    <a:pt x="2774463" y="3383891"/>
                    <a:pt x="2595295" y="3383891"/>
                  </a:cubicBezTo>
                  <a:cubicBezTo>
                    <a:pt x="1161953" y="3383891"/>
                    <a:pt x="0" y="2221938"/>
                    <a:pt x="0" y="788596"/>
                  </a:cubicBezTo>
                  <a:cubicBezTo>
                    <a:pt x="0" y="519845"/>
                    <a:pt x="40850" y="260634"/>
                    <a:pt x="116679" y="16835"/>
                  </a:cubicBezTo>
                  <a:close/>
                </a:path>
              </a:pathLst>
            </a:custGeom>
          </p:spPr>
        </p:pic>
        <p:pic>
          <p:nvPicPr>
            <p:cNvPr id="8" name="Billede 6">
              <a:extLst>
                <a:ext uri="{FF2B5EF4-FFF2-40B4-BE49-F238E27FC236}">
                  <a16:creationId xmlns:a16="http://schemas.microsoft.com/office/drawing/2014/main" id="{0E9B6EF5-D877-1C76-01DF-644D3339C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4565650" y="555625"/>
              <a:ext cx="3595688" cy="4629150"/>
            </a:xfrm>
            <a:custGeom>
              <a:avLst/>
              <a:gdLst/>
              <a:ahLst/>
              <a:cxnLst/>
              <a:rect l="l" t="t" r="r" b="b"/>
              <a:pathLst>
                <a:path w="3564638" h="4569668">
                  <a:moveTo>
                    <a:pt x="640080" y="0"/>
                  </a:moveTo>
                  <a:cubicBezTo>
                    <a:pt x="2255269" y="0"/>
                    <a:pt x="3564638" y="1309369"/>
                    <a:pt x="3564638" y="2924558"/>
                  </a:cubicBezTo>
                  <a:cubicBezTo>
                    <a:pt x="3564638" y="3530254"/>
                    <a:pt x="3380508" y="4092944"/>
                    <a:pt x="3065170" y="4559707"/>
                  </a:cubicBezTo>
                  <a:lnTo>
                    <a:pt x="3057720" y="4569668"/>
                  </a:lnTo>
                  <a:lnTo>
                    <a:pt x="0" y="4569668"/>
                  </a:lnTo>
                  <a:lnTo>
                    <a:pt x="0" y="72448"/>
                  </a:lnTo>
                  <a:lnTo>
                    <a:pt x="50679" y="59417"/>
                  </a:lnTo>
                  <a:cubicBezTo>
                    <a:pt x="241061" y="20459"/>
                    <a:pt x="438181" y="0"/>
                    <a:pt x="640080" y="0"/>
                  </a:cubicBezTo>
                  <a:close/>
                </a:path>
              </a:pathLst>
            </a:custGeom>
          </p:spPr>
        </p:pic>
        <p:pic>
          <p:nvPicPr>
            <p:cNvPr id="9" name="Billede 12">
              <a:extLst>
                <a:ext uri="{FF2B5EF4-FFF2-40B4-BE49-F238E27FC236}">
                  <a16:creationId xmlns:a16="http://schemas.microsoft.com/office/drawing/2014/main" id="{AFB92E43-2511-4D3E-8601-E707AF859A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373" r="3" b="13383"/>
            <a:stretch/>
          </p:blipFill>
          <p:spPr>
            <a:xfrm>
              <a:off x="8221663" y="555625"/>
              <a:ext cx="2301875" cy="2301875"/>
            </a:xfrm>
            <a:custGeom>
              <a:avLst/>
              <a:gdLst/>
              <a:ahLst/>
              <a:cxnLst/>
              <a:rect l="l" t="t" r="r" b="b"/>
              <a:pathLst>
                <a:path w="2852928" h="2852928">
                  <a:moveTo>
                    <a:pt x="1426464" y="0"/>
                  </a:moveTo>
                  <a:cubicBezTo>
                    <a:pt x="2214278" y="0"/>
                    <a:pt x="2852928" y="638650"/>
                    <a:pt x="2852928" y="1426464"/>
                  </a:cubicBezTo>
                  <a:cubicBezTo>
                    <a:pt x="2852928" y="2214278"/>
                    <a:pt x="2214278" y="2852928"/>
                    <a:pt x="1426464" y="2852928"/>
                  </a:cubicBezTo>
                  <a:cubicBezTo>
                    <a:pt x="638650" y="2852928"/>
                    <a:pt x="0" y="2214278"/>
                    <a:pt x="0" y="1426464"/>
                  </a:cubicBezTo>
                  <a:cubicBezTo>
                    <a:pt x="0" y="638650"/>
                    <a:pt x="638650" y="0"/>
                    <a:pt x="1426464" y="0"/>
                  </a:cubicBezTo>
                  <a:close/>
                </a:path>
              </a:pathLst>
            </a:custGeom>
          </p:spPr>
        </p:pic>
        <p:pic>
          <p:nvPicPr>
            <p:cNvPr id="10" name="Billede 4">
              <a:extLst>
                <a:ext uri="{FF2B5EF4-FFF2-40B4-BE49-F238E27FC236}">
                  <a16:creationId xmlns:a16="http://schemas.microsoft.com/office/drawing/2014/main" id="{E43EC438-3810-C4F9-A1B1-3A9ADBB1C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032" r="-5" b="13659"/>
            <a:stretch/>
          </p:blipFill>
          <p:spPr>
            <a:xfrm>
              <a:off x="8221663" y="2917825"/>
              <a:ext cx="2301875" cy="2266950"/>
            </a:xfrm>
            <a:custGeom>
              <a:avLst/>
              <a:gdLst/>
              <a:ahLst/>
              <a:cxnLst/>
              <a:rect l="l" t="t" r="r" b="b"/>
              <a:pathLst>
                <a:path w="2828765" h="2786678">
                  <a:moveTo>
                    <a:pt x="1888236" y="0"/>
                  </a:moveTo>
                  <a:cubicBezTo>
                    <a:pt x="2214125" y="0"/>
                    <a:pt x="2520731" y="82558"/>
                    <a:pt x="2788281" y="227900"/>
                  </a:cubicBezTo>
                  <a:lnTo>
                    <a:pt x="2828765" y="252495"/>
                  </a:lnTo>
                  <a:lnTo>
                    <a:pt x="2828765" y="2786678"/>
                  </a:lnTo>
                  <a:lnTo>
                    <a:pt x="227128" y="2786678"/>
                  </a:lnTo>
                  <a:lnTo>
                    <a:pt x="148387" y="2623223"/>
                  </a:lnTo>
                  <a:cubicBezTo>
                    <a:pt x="52837" y="2397318"/>
                    <a:pt x="0" y="2148947"/>
                    <a:pt x="0" y="1888236"/>
                  </a:cubicBezTo>
                  <a:cubicBezTo>
                    <a:pt x="0" y="845392"/>
                    <a:pt x="845392" y="0"/>
                    <a:pt x="1888236" y="0"/>
                  </a:cubicBezTo>
                  <a:close/>
                </a:path>
              </a:pathLst>
            </a:custGeom>
          </p:spPr>
        </p:pic>
      </p:grpSp>
      <p:sp>
        <p:nvSpPr>
          <p:cNvPr id="12" name="Tekstfelt 24">
            <a:extLst>
              <a:ext uri="{FF2B5EF4-FFF2-40B4-BE49-F238E27FC236}">
                <a16:creationId xmlns:a16="http://schemas.microsoft.com/office/drawing/2014/main" id="{10CCC661-8BFE-EF6C-D483-08BA0A8C0280}"/>
              </a:ext>
            </a:extLst>
          </p:cNvPr>
          <p:cNvSpPr txBox="1"/>
          <p:nvPr userDrawn="1"/>
        </p:nvSpPr>
        <p:spPr>
          <a:xfrm>
            <a:off x="3153429" y="5627231"/>
            <a:ext cx="5531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003741"/>
                </a:solidFill>
                <a:effectLst/>
              </a:rPr>
              <a:t>This project has received funding from The Innovation Fund Denmark – 1150-00001B.</a:t>
            </a:r>
            <a:endParaRPr lang="da-DK" sz="1200" dirty="0"/>
          </a:p>
        </p:txBody>
      </p:sp>
      <p:pic>
        <p:nvPicPr>
          <p:cNvPr id="13" name="Billede 15">
            <a:extLst>
              <a:ext uri="{FF2B5EF4-FFF2-40B4-BE49-F238E27FC236}">
                <a16:creationId xmlns:a16="http://schemas.microsoft.com/office/drawing/2014/main" id="{CC1F0963-5DA6-CB84-8926-835EA8DC9A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993" y="5236017"/>
            <a:ext cx="2902386" cy="320662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1CDB3474-F56C-29DD-F0B1-77591B8A87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2E5902"/>
              </a:clrFrom>
              <a:clrTo>
                <a:srgbClr val="2E5902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76" y="269235"/>
            <a:ext cx="545424" cy="5454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822550-3166-E204-B9FB-CD27C6FC79C2}"/>
              </a:ext>
            </a:extLst>
          </p:cNvPr>
          <p:cNvSpPr txBox="1"/>
          <p:nvPr userDrawn="1"/>
        </p:nvSpPr>
        <p:spPr>
          <a:xfrm>
            <a:off x="2647955" y="1157129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1200" dirty="0">
                <a:latin typeface="Barlow" panose="00000500000000000000" pitchFamily="2" charset="0"/>
                <a:ea typeface="+mj-ea"/>
                <a:cs typeface="+mj-cs"/>
              </a:rPr>
              <a:t>Thank you for the attention</a:t>
            </a:r>
            <a:endParaRPr lang="en-GB" sz="4000" b="1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07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C7C8C2C2-BC78-1375-ACB2-2502B79100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52"/>
          <a:stretch/>
        </p:blipFill>
        <p:spPr>
          <a:xfrm>
            <a:off x="9535632" y="0"/>
            <a:ext cx="444706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F7D8495-42B5-EC0D-51F4-1954FB10F5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83101" cy="69009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03CCDAC-9BAA-F570-4BE1-2CF2E005D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363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BD99BCD-F0DF-4536-0556-DB842564D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00" y="3923933"/>
            <a:ext cx="8984899" cy="5566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CDA97C-D84C-E03D-09B8-108EC777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4441-8BD4-453B-89CF-E193E704D642}" type="datetime1">
              <a:rPr lang="da-DK" smtClean="0"/>
              <a:t>07-10-2024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1AA003-E58D-A8BF-36A4-FF703452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88BE05-64BF-0529-DF20-656C1820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A394AA33-E35D-0D92-3C82-E22269BDC90F}"/>
              </a:ext>
            </a:extLst>
          </p:cNvPr>
          <p:cNvCxnSpPr/>
          <p:nvPr userDrawn="1"/>
        </p:nvCxnSpPr>
        <p:spPr>
          <a:xfrm>
            <a:off x="4376737" y="376713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4036585-3A9D-EDF2-F106-7C580FA3CD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83856" y="5090319"/>
            <a:ext cx="8984143" cy="65627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add your contact information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21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705153-8F6A-0351-2B88-8E06D6FB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10491" cy="1325563"/>
          </a:xfrm>
        </p:spPr>
        <p:txBody>
          <a:bodyPr>
            <a:normAutofit/>
          </a:bodyPr>
          <a:lstStyle>
            <a:lvl1pPr>
              <a:defRPr sz="3200">
                <a:latin typeface="Bahnschrift" panose="020B0502040204020203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B3A7B-A932-CA70-228B-B484FA52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821"/>
            <a:ext cx="10515600" cy="4277142"/>
          </a:xfrm>
        </p:spPr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  <a:lvl2pPr>
              <a:defRPr>
                <a:latin typeface="Bahnschrift" panose="020B0502040204020203" pitchFamily="34" charset="0"/>
              </a:defRPr>
            </a:lvl2pPr>
            <a:lvl3pPr>
              <a:defRPr>
                <a:latin typeface="Bahnschrift" panose="020B0502040204020203" pitchFamily="34" charset="0"/>
              </a:defRPr>
            </a:lvl3pPr>
            <a:lvl4pPr>
              <a:defRPr>
                <a:latin typeface="Bahnschrift" panose="020B0502040204020203" pitchFamily="34" charset="0"/>
              </a:defRPr>
            </a:lvl4pPr>
            <a:lvl5pPr>
              <a:defRPr>
                <a:latin typeface="Bahnschrift" panose="020B0502040204020203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1EF536-2A8F-01FD-DB63-BA3B20E7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fld id="{F3DC8822-261C-41ED-ADE4-9F7B50D0A1DA}" type="datetime1">
              <a:rPr lang="da-DK" smtClean="0"/>
              <a:pPr/>
              <a:t>07-10-2024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91DCE5-A728-5121-DC45-4950EA9A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r>
              <a:rPr lang="da-DK"/>
              <a:t>missiongreenfuels.dk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2A3F90-C7A3-5DCB-58B1-3DA354F9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ahnschrift" panose="020B0502040204020203" pitchFamily="34" charset="0"/>
              </a:defRPr>
            </a:lvl1pPr>
          </a:lstStyle>
          <a:p>
            <a:fld id="{82F91609-D685-4731-B3EF-4E43BA5A9CA6}" type="slidenum">
              <a:rPr lang="da-DK" smtClean="0"/>
              <a:pPr/>
              <a:t>‹#›</a:t>
            </a:fld>
            <a:endParaRPr lang="da-DK"/>
          </a:p>
        </p:txBody>
      </p:sp>
      <p:cxnSp>
        <p:nvCxnSpPr>
          <p:cNvPr id="8" name="Lige forbindelse 5">
            <a:extLst>
              <a:ext uri="{FF2B5EF4-FFF2-40B4-BE49-F238E27FC236}">
                <a16:creationId xmlns:a16="http://schemas.microsoft.com/office/drawing/2014/main" id="{452F718F-403C-0784-093F-F4E45CD6C055}"/>
              </a:ext>
            </a:extLst>
          </p:cNvPr>
          <p:cNvCxnSpPr/>
          <p:nvPr userDrawn="1"/>
        </p:nvCxnSpPr>
        <p:spPr>
          <a:xfrm>
            <a:off x="923925" y="167145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783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free spa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9">
            <a:extLst>
              <a:ext uri="{FF2B5EF4-FFF2-40B4-BE49-F238E27FC236}">
                <a16:creationId xmlns:a16="http://schemas.microsoft.com/office/drawing/2014/main" id="{1FFF94D9-836E-C9D2-98F9-C9AD66B98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4826000"/>
            <a:ext cx="1215899" cy="2032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BBF6A3-0D99-960D-B8A9-474078EE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96922" cy="1325563"/>
          </a:xfrm>
        </p:spPr>
        <p:txBody>
          <a:bodyPr>
            <a:normAutofit/>
          </a:bodyPr>
          <a:lstStyle>
            <a:lvl1pPr>
              <a:defRPr sz="3200">
                <a:latin typeface="Bahnschrift" panose="020B0502040204020203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0F8EC3-AE72-DE61-1483-533E901E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17A08-EAA1-4829-BD28-CC79C0CE9D4C}" type="datetime1">
              <a:rPr lang="da-DK" smtClean="0"/>
              <a:t>07-10-2024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545FF4-5A4F-20AB-6B66-C8B32F1C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missiongreenfuels.dk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CC7CE14-289C-4A31-79B3-17836E7B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8844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x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CC649-6BAD-5186-3871-FBC31CE7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79167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DB660BA-FEA3-FF7F-98B7-8CEC96705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56E1F3C-AC89-3D61-7AD4-7B5E7150C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E2D4D97-0B35-F09E-277B-95556F2E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ED63-9FB7-4158-B71D-A7E9B62F08E7}" type="datetime1">
              <a:rPr lang="da-DK" smtClean="0"/>
              <a:t>07-10-2024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6429D9-DEF9-96BA-9EA0-2327610C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missiongreenfuels.dk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4D7034B-6288-51FD-72E3-080A8890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Lige forbindelse 5">
            <a:extLst>
              <a:ext uri="{FF2B5EF4-FFF2-40B4-BE49-F238E27FC236}">
                <a16:creationId xmlns:a16="http://schemas.microsoft.com/office/drawing/2014/main" id="{6AD10809-CE13-8FFF-DFE7-9030BCD5444B}"/>
              </a:ext>
            </a:extLst>
          </p:cNvPr>
          <p:cNvCxnSpPr/>
          <p:nvPr userDrawn="1"/>
        </p:nvCxnSpPr>
        <p:spPr>
          <a:xfrm>
            <a:off x="923925" y="167145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618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free spa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9">
            <a:extLst>
              <a:ext uri="{FF2B5EF4-FFF2-40B4-BE49-F238E27FC236}">
                <a16:creationId xmlns:a16="http://schemas.microsoft.com/office/drawing/2014/main" id="{98043E1E-121F-2AC7-E2E0-A6A5BFCA5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34502"/>
            <a:ext cx="1227363" cy="50323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1BBF6A3-0D99-960D-B8A9-474078EE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96922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10F8EC3-AE72-DE61-1483-533E901E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9BB7-2A20-4194-A3F8-456615674A7C}" type="datetime1">
              <a:rPr lang="da-DK" smtClean="0"/>
              <a:t>07-10-2024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545FF4-5A4F-20AB-6B66-C8B32F1C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CC7CE14-289C-4A31-79B3-17836E7BD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7" name="Lige forbindelse 5">
            <a:extLst>
              <a:ext uri="{FF2B5EF4-FFF2-40B4-BE49-F238E27FC236}">
                <a16:creationId xmlns:a16="http://schemas.microsoft.com/office/drawing/2014/main" id="{FE7CA6CB-A02F-0BC2-9139-D6CBBADCDA90}"/>
              </a:ext>
            </a:extLst>
          </p:cNvPr>
          <p:cNvCxnSpPr/>
          <p:nvPr userDrawn="1"/>
        </p:nvCxnSpPr>
        <p:spPr>
          <a:xfrm>
            <a:off x="923925" y="167145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3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6">
            <a:extLst>
              <a:ext uri="{FF2B5EF4-FFF2-40B4-BE49-F238E27FC236}">
                <a16:creationId xmlns:a16="http://schemas.microsoft.com/office/drawing/2014/main" id="{7F84C143-3DC7-8FD3-B84A-7EF414E914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862"/>
          <a:stretch/>
        </p:blipFill>
        <p:spPr>
          <a:xfrm>
            <a:off x="10506558" y="2506662"/>
            <a:ext cx="1685441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705153-8F6A-0351-2B88-8E06D6FB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10491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BB3A7B-A932-CA70-228B-B484FA52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9821"/>
            <a:ext cx="10515600" cy="427714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1EF536-2A8F-01FD-DB63-BA3B20E71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4583-092F-4975-A0F2-DEB9BE40E386}" type="datetime1">
              <a:rPr lang="da-DK" smtClean="0"/>
              <a:t>07-10-2024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A91DCE5-A728-5121-DC45-4950EA9A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missiongreenfuels.dk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2A3F90-C7A3-5DCB-58B1-3DA354F9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cxnSp>
        <p:nvCxnSpPr>
          <p:cNvPr id="8" name="Lige forbindelse 5">
            <a:extLst>
              <a:ext uri="{FF2B5EF4-FFF2-40B4-BE49-F238E27FC236}">
                <a16:creationId xmlns:a16="http://schemas.microsoft.com/office/drawing/2014/main" id="{452F718F-403C-0784-093F-F4E45CD6C055}"/>
              </a:ext>
            </a:extLst>
          </p:cNvPr>
          <p:cNvCxnSpPr/>
          <p:nvPr userDrawn="1"/>
        </p:nvCxnSpPr>
        <p:spPr>
          <a:xfrm>
            <a:off x="923925" y="1671458"/>
            <a:ext cx="3438525" cy="0"/>
          </a:xfrm>
          <a:prstGeom prst="line">
            <a:avLst/>
          </a:prstGeom>
          <a:ln w="57150">
            <a:solidFill>
              <a:srgbClr val="84BF0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327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mbinationstegning: figur 20">
            <a:extLst>
              <a:ext uri="{FF2B5EF4-FFF2-40B4-BE49-F238E27FC236}">
                <a16:creationId xmlns:a16="http://schemas.microsoft.com/office/drawing/2014/main" id="{26A04B98-6323-DD3A-59B9-4194D1E5512C}"/>
              </a:ext>
            </a:extLst>
          </p:cNvPr>
          <p:cNvSpPr/>
          <p:nvPr userDrawn="1"/>
        </p:nvSpPr>
        <p:spPr>
          <a:xfrm>
            <a:off x="0" y="0"/>
            <a:ext cx="3876102" cy="3940802"/>
          </a:xfrm>
          <a:custGeom>
            <a:avLst/>
            <a:gdLst>
              <a:gd name="connsiteX0" fmla="*/ 0 w 3876102"/>
              <a:gd name="connsiteY0" fmla="*/ 0 h 3940802"/>
              <a:gd name="connsiteX1" fmla="*/ 3664525 w 3876102"/>
              <a:gd name="connsiteY1" fmla="*/ 0 h 3940802"/>
              <a:gd name="connsiteX2" fmla="*/ 3747386 w 3876102"/>
              <a:gd name="connsiteY2" fmla="*/ 226394 h 3940802"/>
              <a:gd name="connsiteX3" fmla="*/ 3876102 w 3876102"/>
              <a:gd name="connsiteY3" fmla="*/ 1077772 h 3940802"/>
              <a:gd name="connsiteX4" fmla="*/ 1013072 w 3876102"/>
              <a:gd name="connsiteY4" fmla="*/ 3940802 h 3940802"/>
              <a:gd name="connsiteX5" fmla="*/ 161694 w 3876102"/>
              <a:gd name="connsiteY5" fmla="*/ 3812086 h 3940802"/>
              <a:gd name="connsiteX6" fmla="*/ 0 w 3876102"/>
              <a:gd name="connsiteY6" fmla="*/ 3752905 h 394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6102" h="3940802">
                <a:moveTo>
                  <a:pt x="0" y="0"/>
                </a:moveTo>
                <a:lnTo>
                  <a:pt x="3664525" y="0"/>
                </a:lnTo>
                <a:lnTo>
                  <a:pt x="3747386" y="226394"/>
                </a:lnTo>
                <a:cubicBezTo>
                  <a:pt x="3831038" y="495344"/>
                  <a:pt x="3876102" y="781296"/>
                  <a:pt x="3876102" y="1077772"/>
                </a:cubicBezTo>
                <a:cubicBezTo>
                  <a:pt x="3876102" y="2658980"/>
                  <a:pt x="2594280" y="3940802"/>
                  <a:pt x="1013072" y="3940802"/>
                </a:cubicBezTo>
                <a:cubicBezTo>
                  <a:pt x="716596" y="3940802"/>
                  <a:pt x="430644" y="3895738"/>
                  <a:pt x="161694" y="3812086"/>
                </a:cubicBezTo>
                <a:lnTo>
                  <a:pt x="0" y="3752905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rgbClr val="84BF04"/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3BFC92-214C-3870-9A4D-D8513517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5E1CB69-EFC3-5B3C-B586-67DD7AF68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00830"/>
            <a:ext cx="6172200" cy="4760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4DB3C5-AB8C-EEDC-1E05-2A0F2CA0D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05A435A-DC91-7AB1-E2D8-34DA1C7F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1F44-AB33-401B-94DF-D48350E5969D}" type="datetime1">
              <a:rPr lang="da-DK" smtClean="0"/>
              <a:t>07-10-2024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16EC9D-D71D-9535-1D98-A1B4B840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missiongreenfuels.dk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C85FB2D-C732-76C9-FB13-52B0312C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5768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Nordic Hydrogen - Miljø &amp; Energifonden">
            <a:extLst>
              <a:ext uri="{FF2B5EF4-FFF2-40B4-BE49-F238E27FC236}">
                <a16:creationId xmlns:a16="http://schemas.microsoft.com/office/drawing/2014/main" id="{397256E7-3AE5-AAB6-6D0D-D7849CAE25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564" y="1487449"/>
            <a:ext cx="621252" cy="621252"/>
          </a:xfrm>
          <a:prstGeom prst="rect">
            <a:avLst/>
          </a:prstGeom>
          <a:noFill/>
        </p:spPr>
      </p:pic>
      <p:pic>
        <p:nvPicPr>
          <p:cNvPr id="1111" name="Picture 11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8981AE-FC5D-7F24-B863-BA218AA0A3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417" y="2567576"/>
            <a:ext cx="662036" cy="347222"/>
          </a:xfrm>
          <a:prstGeom prst="rect">
            <a:avLst/>
          </a:prstGeom>
        </p:spPr>
      </p:pic>
      <p:pic>
        <p:nvPicPr>
          <p:cNvPr id="6" name="Picture 2" descr="Erhvervshus Sydjylland har kontordage hos Sønderborg Vækstråd - Sønderborg  Vækstråd">
            <a:extLst>
              <a:ext uri="{FF2B5EF4-FFF2-40B4-BE49-F238E27FC236}">
                <a16:creationId xmlns:a16="http://schemas.microsoft.com/office/drawing/2014/main" id="{145A5056-8330-D5A7-1EC8-7894F0E6DA5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51278" y="5569178"/>
            <a:ext cx="1218080" cy="40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1076" descr="Logo, company name&#10;&#10;Description automatically generated">
            <a:extLst>
              <a:ext uri="{FF2B5EF4-FFF2-40B4-BE49-F238E27FC236}">
                <a16:creationId xmlns:a16="http://schemas.microsoft.com/office/drawing/2014/main" id="{EFA6668E-AEAC-A274-C052-430D2F988B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872" y="2870005"/>
            <a:ext cx="1108468" cy="625748"/>
          </a:xfrm>
          <a:prstGeom prst="rect">
            <a:avLst/>
          </a:prstGeom>
        </p:spPr>
      </p:pic>
      <p:pic>
        <p:nvPicPr>
          <p:cNvPr id="1078" name="Picture 1077" descr="A logo with a blue and orange circle&#10;&#10;Description automatically generated">
            <a:extLst>
              <a:ext uri="{FF2B5EF4-FFF2-40B4-BE49-F238E27FC236}">
                <a16:creationId xmlns:a16="http://schemas.microsoft.com/office/drawing/2014/main" id="{07CAB941-73F4-F91F-BE34-C5A71C42DE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742" y="4933719"/>
            <a:ext cx="929621" cy="563136"/>
          </a:xfrm>
          <a:prstGeom prst="rect">
            <a:avLst/>
          </a:prstGeom>
        </p:spPr>
      </p:pic>
      <p:pic>
        <p:nvPicPr>
          <p:cNvPr id="1079" name="Picture 1078" descr="A close-up of logos&#10;&#10;Description automatically generated">
            <a:extLst>
              <a:ext uri="{FF2B5EF4-FFF2-40B4-BE49-F238E27FC236}">
                <a16:creationId xmlns:a16="http://schemas.microsoft.com/office/drawing/2014/main" id="{2DBD45A0-E082-3D18-F8FB-7DF41B660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3371" y="2342190"/>
            <a:ext cx="1387120" cy="731706"/>
          </a:xfrm>
          <a:prstGeom prst="rect">
            <a:avLst/>
          </a:prstGeom>
        </p:spPr>
      </p:pic>
      <p:pic>
        <p:nvPicPr>
          <p:cNvPr id="1080" name="Picture 1079" descr="Logo, company name&#10;&#10;Description automatically generated">
            <a:extLst>
              <a:ext uri="{FF2B5EF4-FFF2-40B4-BE49-F238E27FC236}">
                <a16:creationId xmlns:a16="http://schemas.microsoft.com/office/drawing/2014/main" id="{26969D36-9117-E6AA-D844-0FA0F488B4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8" t="10031" r="1480" b="1508"/>
          <a:stretch/>
        </p:blipFill>
        <p:spPr>
          <a:xfrm>
            <a:off x="7661174" y="3785735"/>
            <a:ext cx="1336494" cy="789551"/>
          </a:xfrm>
          <a:prstGeom prst="rect">
            <a:avLst/>
          </a:prstGeom>
        </p:spPr>
      </p:pic>
      <p:pic>
        <p:nvPicPr>
          <p:cNvPr id="1081" name="Picture 108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36DA87-477C-7F8D-4247-EC0AB2AEC31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7866" y="5671035"/>
            <a:ext cx="1668807" cy="579814"/>
          </a:xfrm>
          <a:prstGeom prst="rect">
            <a:avLst/>
          </a:prstGeom>
        </p:spPr>
      </p:pic>
      <p:pic>
        <p:nvPicPr>
          <p:cNvPr id="1082" name="Picture 1081" descr="Logo&#10;&#10;Description automatically generated">
            <a:extLst>
              <a:ext uri="{FF2B5EF4-FFF2-40B4-BE49-F238E27FC236}">
                <a16:creationId xmlns:a16="http://schemas.microsoft.com/office/drawing/2014/main" id="{7B230BC2-008F-5A82-3936-3FCEE8192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29665" y="4523646"/>
            <a:ext cx="1452333" cy="601799"/>
          </a:xfrm>
          <a:prstGeom prst="rect">
            <a:avLst/>
          </a:prstGeom>
        </p:spPr>
      </p:pic>
      <p:pic>
        <p:nvPicPr>
          <p:cNvPr id="1083" name="Picture 108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06C0A4B-F75A-B33F-A6AF-53F55F11433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50" y="5572790"/>
            <a:ext cx="1869135" cy="1051389"/>
          </a:xfrm>
          <a:prstGeom prst="rect">
            <a:avLst/>
          </a:prstGeom>
        </p:spPr>
      </p:pic>
      <p:pic>
        <p:nvPicPr>
          <p:cNvPr id="1084" name="Picture 1083" descr="Logo&#10;&#10;Description automatically generated">
            <a:extLst>
              <a:ext uri="{FF2B5EF4-FFF2-40B4-BE49-F238E27FC236}">
                <a16:creationId xmlns:a16="http://schemas.microsoft.com/office/drawing/2014/main" id="{C72BE265-0198-1255-29D5-72E81B9447C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488" y="1865721"/>
            <a:ext cx="1035076" cy="382170"/>
          </a:xfrm>
          <a:prstGeom prst="rect">
            <a:avLst/>
          </a:prstGeom>
        </p:spPr>
      </p:pic>
      <p:pic>
        <p:nvPicPr>
          <p:cNvPr id="1085" name="Picture 1084">
            <a:extLst>
              <a:ext uri="{FF2B5EF4-FFF2-40B4-BE49-F238E27FC236}">
                <a16:creationId xmlns:a16="http://schemas.microsoft.com/office/drawing/2014/main" id="{B56C583E-0263-7B66-BF1F-14DE56A1A09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936" y="1996916"/>
            <a:ext cx="1520841" cy="854011"/>
          </a:xfrm>
          <a:prstGeom prst="rect">
            <a:avLst/>
          </a:prstGeom>
        </p:spPr>
      </p:pic>
      <p:pic>
        <p:nvPicPr>
          <p:cNvPr id="1086" name="Picture 1085" descr="Logo, company name&#10;&#10;Description automatically generated">
            <a:extLst>
              <a:ext uri="{FF2B5EF4-FFF2-40B4-BE49-F238E27FC236}">
                <a16:creationId xmlns:a16="http://schemas.microsoft.com/office/drawing/2014/main" id="{5A88C951-0778-BD19-119D-9C5BA491A8C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898" y="578195"/>
            <a:ext cx="1552397" cy="862443"/>
          </a:xfrm>
          <a:prstGeom prst="rect">
            <a:avLst/>
          </a:prstGeom>
        </p:spPr>
      </p:pic>
      <p:pic>
        <p:nvPicPr>
          <p:cNvPr id="1087" name="Picture 1086" descr="Logo, company name&#10;&#10;Description automatically generated">
            <a:extLst>
              <a:ext uri="{FF2B5EF4-FFF2-40B4-BE49-F238E27FC236}">
                <a16:creationId xmlns:a16="http://schemas.microsoft.com/office/drawing/2014/main" id="{9A3B64A1-C68A-79CA-9B46-CA01E5D547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1649" y="3369163"/>
            <a:ext cx="1044715" cy="505766"/>
          </a:xfrm>
          <a:prstGeom prst="rect">
            <a:avLst/>
          </a:prstGeom>
        </p:spPr>
      </p:pic>
      <p:pic>
        <p:nvPicPr>
          <p:cNvPr id="1088" name="Picture 1087" descr="Logo, company name&#10;&#10;Description automatically generated">
            <a:extLst>
              <a:ext uri="{FF2B5EF4-FFF2-40B4-BE49-F238E27FC236}">
                <a16:creationId xmlns:a16="http://schemas.microsoft.com/office/drawing/2014/main" id="{EC0339FF-74B1-A0B5-948F-E329A7D857F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24" y="4976431"/>
            <a:ext cx="1044806" cy="546782"/>
          </a:xfrm>
          <a:prstGeom prst="rect">
            <a:avLst/>
          </a:prstGeom>
        </p:spPr>
      </p:pic>
      <p:pic>
        <p:nvPicPr>
          <p:cNvPr id="1089" name="Picture 1088" descr="Logo, company name&#10;&#10;Description automatically generated">
            <a:extLst>
              <a:ext uri="{FF2B5EF4-FFF2-40B4-BE49-F238E27FC236}">
                <a16:creationId xmlns:a16="http://schemas.microsoft.com/office/drawing/2014/main" id="{E528026B-EAA6-92DD-6E01-B610C752B0E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45" y="2129278"/>
            <a:ext cx="1033609" cy="574227"/>
          </a:xfrm>
          <a:prstGeom prst="rect">
            <a:avLst/>
          </a:prstGeom>
        </p:spPr>
      </p:pic>
      <p:pic>
        <p:nvPicPr>
          <p:cNvPr id="1090" name="Picture 1089" descr="Text&#10;&#10;Description automatically generated">
            <a:extLst>
              <a:ext uri="{FF2B5EF4-FFF2-40B4-BE49-F238E27FC236}">
                <a16:creationId xmlns:a16="http://schemas.microsoft.com/office/drawing/2014/main" id="{3CD3D7FA-A4AC-6032-18BD-3CEB29200EA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19" y="1831703"/>
            <a:ext cx="1262041" cy="470064"/>
          </a:xfrm>
          <a:prstGeom prst="rect">
            <a:avLst/>
          </a:prstGeom>
        </p:spPr>
      </p:pic>
      <p:pic>
        <p:nvPicPr>
          <p:cNvPr id="1091" name="Picture 1090" descr="Logo, company name&#10;&#10;Description automatically generated">
            <a:extLst>
              <a:ext uri="{FF2B5EF4-FFF2-40B4-BE49-F238E27FC236}">
                <a16:creationId xmlns:a16="http://schemas.microsoft.com/office/drawing/2014/main" id="{0B901D5E-03E3-6FB8-ED83-241D1A1B0C5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9" y="352105"/>
            <a:ext cx="967377" cy="681130"/>
          </a:xfrm>
          <a:prstGeom prst="rect">
            <a:avLst/>
          </a:prstGeom>
        </p:spPr>
      </p:pic>
      <p:pic>
        <p:nvPicPr>
          <p:cNvPr id="1092" name="Picture 109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283FBF-A3FE-1FA0-7597-37F474604EE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056" y="1415490"/>
            <a:ext cx="1326288" cy="430636"/>
          </a:xfrm>
          <a:prstGeom prst="rect">
            <a:avLst/>
          </a:prstGeom>
        </p:spPr>
      </p:pic>
      <p:pic>
        <p:nvPicPr>
          <p:cNvPr id="1093" name="Picture 1092" descr="Logo, company name&#10;&#10;Description automatically generated">
            <a:extLst>
              <a:ext uri="{FF2B5EF4-FFF2-40B4-BE49-F238E27FC236}">
                <a16:creationId xmlns:a16="http://schemas.microsoft.com/office/drawing/2014/main" id="{AF77C3CF-F68F-3441-8182-7F469018F64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55" y="877044"/>
            <a:ext cx="692676" cy="368608"/>
          </a:xfrm>
          <a:prstGeom prst="rect">
            <a:avLst/>
          </a:prstGeom>
        </p:spPr>
      </p:pic>
      <p:sp>
        <p:nvSpPr>
          <p:cNvPr id="1094" name="Oval 1093">
            <a:extLst>
              <a:ext uri="{FF2B5EF4-FFF2-40B4-BE49-F238E27FC236}">
                <a16:creationId xmlns:a16="http://schemas.microsoft.com/office/drawing/2014/main" id="{2953CABC-4004-4D85-9F60-41CE8C795A5E}"/>
              </a:ext>
            </a:extLst>
          </p:cNvPr>
          <p:cNvSpPr/>
          <p:nvPr userDrawn="1"/>
        </p:nvSpPr>
        <p:spPr>
          <a:xfrm>
            <a:off x="71506" y="4621870"/>
            <a:ext cx="2284574" cy="2203997"/>
          </a:xfrm>
          <a:prstGeom prst="ellipse">
            <a:avLst/>
          </a:prstGeom>
          <a:noFill/>
          <a:ln w="19050">
            <a:solidFill>
              <a:srgbClr val="2A460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5" name="Rectangle: Rounded Corners 1094">
            <a:extLst>
              <a:ext uri="{FF2B5EF4-FFF2-40B4-BE49-F238E27FC236}">
                <a16:creationId xmlns:a16="http://schemas.microsoft.com/office/drawing/2014/main" id="{97DD7F5C-554E-1AD9-A7CF-2E49EEC3B375}"/>
              </a:ext>
            </a:extLst>
          </p:cNvPr>
          <p:cNvSpPr/>
          <p:nvPr userDrawn="1"/>
        </p:nvSpPr>
        <p:spPr>
          <a:xfrm>
            <a:off x="446625" y="4200065"/>
            <a:ext cx="1531316" cy="5945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Knowledge institutions</a:t>
            </a:r>
            <a:endParaRPr lang="en-GB"/>
          </a:p>
        </p:txBody>
      </p:sp>
      <p:pic>
        <p:nvPicPr>
          <p:cNvPr id="1096" name="Picture 1095" descr="Logo&#10;&#10;Description automatically generated">
            <a:extLst>
              <a:ext uri="{FF2B5EF4-FFF2-40B4-BE49-F238E27FC236}">
                <a16:creationId xmlns:a16="http://schemas.microsoft.com/office/drawing/2014/main" id="{2B238BA5-D988-EA17-6164-0C5A3E832BD0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97" y="5289614"/>
            <a:ext cx="1156311" cy="572542"/>
          </a:xfrm>
          <a:prstGeom prst="rect">
            <a:avLst/>
          </a:prstGeom>
        </p:spPr>
      </p:pic>
      <p:pic>
        <p:nvPicPr>
          <p:cNvPr id="1097" name="Picture 1096" descr="Text&#10;&#10;Description automatically generated">
            <a:extLst>
              <a:ext uri="{FF2B5EF4-FFF2-40B4-BE49-F238E27FC236}">
                <a16:creationId xmlns:a16="http://schemas.microsoft.com/office/drawing/2014/main" id="{E3511331-F774-79A4-A8EC-7B4BBCCD9031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91" y="6256779"/>
            <a:ext cx="1287004" cy="481340"/>
          </a:xfrm>
          <a:prstGeom prst="rect">
            <a:avLst/>
          </a:prstGeom>
        </p:spPr>
      </p:pic>
      <p:pic>
        <p:nvPicPr>
          <p:cNvPr id="1098" name="Picture 1097" descr="Text, logo&#10;&#10;Description automatically generated">
            <a:extLst>
              <a:ext uri="{FF2B5EF4-FFF2-40B4-BE49-F238E27FC236}">
                <a16:creationId xmlns:a16="http://schemas.microsoft.com/office/drawing/2014/main" id="{AF79D025-4DEA-8090-6103-04C7A300368C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801" y="5492849"/>
            <a:ext cx="728713" cy="398363"/>
          </a:xfrm>
          <a:prstGeom prst="rect">
            <a:avLst/>
          </a:prstGeom>
        </p:spPr>
      </p:pic>
      <p:sp>
        <p:nvSpPr>
          <p:cNvPr id="1099" name="Oval 1098">
            <a:extLst>
              <a:ext uri="{FF2B5EF4-FFF2-40B4-BE49-F238E27FC236}">
                <a16:creationId xmlns:a16="http://schemas.microsoft.com/office/drawing/2014/main" id="{24A9306B-CCAF-D186-9D5F-B37E9770D026}"/>
              </a:ext>
            </a:extLst>
          </p:cNvPr>
          <p:cNvSpPr/>
          <p:nvPr userDrawn="1"/>
        </p:nvSpPr>
        <p:spPr>
          <a:xfrm>
            <a:off x="9494038" y="4297992"/>
            <a:ext cx="2630513" cy="2537737"/>
          </a:xfrm>
          <a:prstGeom prst="ellipse">
            <a:avLst/>
          </a:prstGeom>
          <a:noFill/>
          <a:ln w="19050">
            <a:solidFill>
              <a:srgbClr val="2A460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0" name="Rectangle: Rounded Corners 1099">
            <a:extLst>
              <a:ext uri="{FF2B5EF4-FFF2-40B4-BE49-F238E27FC236}">
                <a16:creationId xmlns:a16="http://schemas.microsoft.com/office/drawing/2014/main" id="{920AEF87-9F93-1F07-C90C-4D70E287986E}"/>
              </a:ext>
            </a:extLst>
          </p:cNvPr>
          <p:cNvSpPr/>
          <p:nvPr userDrawn="1"/>
        </p:nvSpPr>
        <p:spPr>
          <a:xfrm>
            <a:off x="10000499" y="4019624"/>
            <a:ext cx="1703849" cy="59631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Public and private, </a:t>
            </a:r>
            <a:r>
              <a:rPr lang="en-GB" sz="1800" noProof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others</a:t>
            </a:r>
            <a:endParaRPr lang="en-GB" noProof="0"/>
          </a:p>
        </p:txBody>
      </p:sp>
      <p:pic>
        <p:nvPicPr>
          <p:cNvPr id="1101" name="Picture 1100" descr="Icon&#10;&#10;Description automatically generated with low confidence">
            <a:extLst>
              <a:ext uri="{FF2B5EF4-FFF2-40B4-BE49-F238E27FC236}">
                <a16:creationId xmlns:a16="http://schemas.microsoft.com/office/drawing/2014/main" id="{D69C6C7B-44DD-8501-5E86-F5F635B6FC63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635" y="430501"/>
            <a:ext cx="752111" cy="350078"/>
          </a:xfrm>
          <a:prstGeom prst="rect">
            <a:avLst/>
          </a:prstGeom>
        </p:spPr>
      </p:pic>
      <p:pic>
        <p:nvPicPr>
          <p:cNvPr id="1102" name="Picture 110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66B0044-27DE-BAD6-9AFD-5B0B6B91BC4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070" y="5321248"/>
            <a:ext cx="1139803" cy="392070"/>
          </a:xfrm>
          <a:prstGeom prst="rect">
            <a:avLst/>
          </a:prstGeom>
        </p:spPr>
      </p:pic>
      <p:pic>
        <p:nvPicPr>
          <p:cNvPr id="1103" name="Picture 1102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8BF3D3EE-A69A-7453-35BB-7B6AB3DA5B69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231" y="6393828"/>
            <a:ext cx="1452334" cy="200986"/>
          </a:xfrm>
          <a:prstGeom prst="rect">
            <a:avLst/>
          </a:prstGeom>
        </p:spPr>
      </p:pic>
      <p:pic>
        <p:nvPicPr>
          <p:cNvPr id="1104" name="Picture 1103" descr="Logo&#10;&#10;Description automatically generated">
            <a:extLst>
              <a:ext uri="{FF2B5EF4-FFF2-40B4-BE49-F238E27FC236}">
                <a16:creationId xmlns:a16="http://schemas.microsoft.com/office/drawing/2014/main" id="{32813B82-DD66-378E-AC9C-84C745EA82D2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0310" y="1979279"/>
            <a:ext cx="1499798" cy="339798"/>
          </a:xfrm>
          <a:prstGeom prst="rect">
            <a:avLst/>
          </a:prstGeom>
        </p:spPr>
      </p:pic>
      <p:pic>
        <p:nvPicPr>
          <p:cNvPr id="1105" name="Picture 1104" descr="Logo&#10;&#10;Description automatically generated">
            <a:extLst>
              <a:ext uri="{FF2B5EF4-FFF2-40B4-BE49-F238E27FC236}">
                <a16:creationId xmlns:a16="http://schemas.microsoft.com/office/drawing/2014/main" id="{8796380F-3E47-6FFE-19DC-51CA88CDA2E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547" y="3294497"/>
            <a:ext cx="1156012" cy="484080"/>
          </a:xfrm>
          <a:prstGeom prst="rect">
            <a:avLst/>
          </a:prstGeom>
        </p:spPr>
      </p:pic>
      <p:pic>
        <p:nvPicPr>
          <p:cNvPr id="1106" name="Picture 110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225A7E-1C56-F939-0572-56EE15F1F609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701" y="5200444"/>
            <a:ext cx="1019329" cy="440010"/>
          </a:xfrm>
          <a:prstGeom prst="rect">
            <a:avLst/>
          </a:prstGeom>
        </p:spPr>
      </p:pic>
      <p:pic>
        <p:nvPicPr>
          <p:cNvPr id="1107" name="Picture 110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6DF6FC-AB84-5274-17BB-8DC1B6A80BFB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098" y="266364"/>
            <a:ext cx="1247603" cy="440443"/>
          </a:xfrm>
          <a:prstGeom prst="rect">
            <a:avLst/>
          </a:prstGeom>
        </p:spPr>
      </p:pic>
      <p:pic>
        <p:nvPicPr>
          <p:cNvPr id="1108" name="Picture 1107" descr="Logo&#10;&#10;Description automatically generated">
            <a:extLst>
              <a:ext uri="{FF2B5EF4-FFF2-40B4-BE49-F238E27FC236}">
                <a16:creationId xmlns:a16="http://schemas.microsoft.com/office/drawing/2014/main" id="{A958DE6A-0228-C0AA-665E-8B7988D6EDC0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424" y="3245692"/>
            <a:ext cx="665561" cy="665561"/>
          </a:xfrm>
          <a:prstGeom prst="rect">
            <a:avLst/>
          </a:prstGeom>
        </p:spPr>
      </p:pic>
      <p:pic>
        <p:nvPicPr>
          <p:cNvPr id="1109" name="Picture 1108" descr="Icon&#10;&#10;Description automatically generated">
            <a:extLst>
              <a:ext uri="{FF2B5EF4-FFF2-40B4-BE49-F238E27FC236}">
                <a16:creationId xmlns:a16="http://schemas.microsoft.com/office/drawing/2014/main" id="{5C199F5C-EA04-C433-51B6-302D10718298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780" y="2580164"/>
            <a:ext cx="532943" cy="532943"/>
          </a:xfrm>
          <a:prstGeom prst="rect">
            <a:avLst/>
          </a:prstGeom>
        </p:spPr>
      </p:pic>
      <p:pic>
        <p:nvPicPr>
          <p:cNvPr id="1112" name="Picture 1111" descr="Logo&#10;&#10;Description automatically generated">
            <a:extLst>
              <a:ext uri="{FF2B5EF4-FFF2-40B4-BE49-F238E27FC236}">
                <a16:creationId xmlns:a16="http://schemas.microsoft.com/office/drawing/2014/main" id="{2BD50CB3-08BC-5076-AC61-54400AD6E1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957" y="5930809"/>
            <a:ext cx="776944" cy="406231"/>
          </a:xfrm>
          <a:prstGeom prst="rect">
            <a:avLst/>
          </a:prstGeom>
        </p:spPr>
      </p:pic>
      <p:pic>
        <p:nvPicPr>
          <p:cNvPr id="1113" name="Picture 1112" descr="A picture containing text&#10;&#10;Description automatically generated">
            <a:extLst>
              <a:ext uri="{FF2B5EF4-FFF2-40B4-BE49-F238E27FC236}">
                <a16:creationId xmlns:a16="http://schemas.microsoft.com/office/drawing/2014/main" id="{C9A9F44E-293C-6C78-FB51-F0FC63BEB7B6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248" y="1922433"/>
            <a:ext cx="1982703" cy="257751"/>
          </a:xfrm>
          <a:prstGeom prst="rect">
            <a:avLst/>
          </a:prstGeom>
        </p:spPr>
      </p:pic>
      <p:pic>
        <p:nvPicPr>
          <p:cNvPr id="1114" name="Picture 11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6A1720-AA55-C4C2-A276-835FE6A2219B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514" y="6005464"/>
            <a:ext cx="1371704" cy="274341"/>
          </a:xfrm>
          <a:prstGeom prst="rect">
            <a:avLst/>
          </a:prstGeom>
        </p:spPr>
      </p:pic>
      <p:pic>
        <p:nvPicPr>
          <p:cNvPr id="1115" name="Picture 11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114439-AA2A-596D-8BDA-94590DCC62CF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855" y="4001943"/>
            <a:ext cx="947234" cy="317372"/>
          </a:xfrm>
          <a:prstGeom prst="rect">
            <a:avLst/>
          </a:prstGeom>
        </p:spPr>
      </p:pic>
      <p:pic>
        <p:nvPicPr>
          <p:cNvPr id="1116" name="Picture 1115" descr="Logo&#10;&#10;Description automatically generated">
            <a:extLst>
              <a:ext uri="{FF2B5EF4-FFF2-40B4-BE49-F238E27FC236}">
                <a16:creationId xmlns:a16="http://schemas.microsoft.com/office/drawing/2014/main" id="{3D777BFE-F7C3-F619-41D1-A6E64B4DB84A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967" y="2256112"/>
            <a:ext cx="948924" cy="268666"/>
          </a:xfrm>
          <a:prstGeom prst="rect">
            <a:avLst/>
          </a:prstGeom>
        </p:spPr>
      </p:pic>
      <p:pic>
        <p:nvPicPr>
          <p:cNvPr id="1117" name="Picture 1116" descr="Logo&#10;&#10;Description automatically generated">
            <a:extLst>
              <a:ext uri="{FF2B5EF4-FFF2-40B4-BE49-F238E27FC236}">
                <a16:creationId xmlns:a16="http://schemas.microsoft.com/office/drawing/2014/main" id="{6C257D86-077D-7503-3B93-97217ADA901C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455" y="4145921"/>
            <a:ext cx="1041997" cy="480262"/>
          </a:xfrm>
          <a:prstGeom prst="rect">
            <a:avLst/>
          </a:prstGeom>
        </p:spPr>
      </p:pic>
      <p:pic>
        <p:nvPicPr>
          <p:cNvPr id="1118" name="Picture 1117" descr="Logo, company name&#10;&#10;Description automatically generated">
            <a:extLst>
              <a:ext uri="{FF2B5EF4-FFF2-40B4-BE49-F238E27FC236}">
                <a16:creationId xmlns:a16="http://schemas.microsoft.com/office/drawing/2014/main" id="{EFE2B034-6746-A9D0-E0E7-470EED7E6E8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737" y="4958950"/>
            <a:ext cx="752111" cy="314359"/>
          </a:xfrm>
          <a:prstGeom prst="rect">
            <a:avLst/>
          </a:prstGeom>
        </p:spPr>
      </p:pic>
      <p:pic>
        <p:nvPicPr>
          <p:cNvPr id="1119" name="Picture 1118" descr="Text&#10;&#10;Description automatically generated with medium confidence">
            <a:extLst>
              <a:ext uri="{FF2B5EF4-FFF2-40B4-BE49-F238E27FC236}">
                <a16:creationId xmlns:a16="http://schemas.microsoft.com/office/drawing/2014/main" id="{72870E5A-6AF2-67CC-7329-9ADEB42D0F8A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450" y="407498"/>
            <a:ext cx="2173225" cy="524630"/>
          </a:xfrm>
          <a:prstGeom prst="rect">
            <a:avLst/>
          </a:prstGeom>
        </p:spPr>
      </p:pic>
      <p:pic>
        <p:nvPicPr>
          <p:cNvPr id="1120" name="Picture 1119" descr="Text&#10;&#10;Description automatically generated with medium confidence">
            <a:extLst>
              <a:ext uri="{FF2B5EF4-FFF2-40B4-BE49-F238E27FC236}">
                <a16:creationId xmlns:a16="http://schemas.microsoft.com/office/drawing/2014/main" id="{FFEA445C-BDE4-EB8D-9ABA-7DEF66D1E37B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235" y="4787676"/>
            <a:ext cx="1323185" cy="396926"/>
          </a:xfrm>
          <a:prstGeom prst="rect">
            <a:avLst/>
          </a:prstGeom>
        </p:spPr>
      </p:pic>
      <p:pic>
        <p:nvPicPr>
          <p:cNvPr id="1121" name="Picture 1120" descr="A picture containing icon&#10;&#10;Description automatically generated">
            <a:extLst>
              <a:ext uri="{FF2B5EF4-FFF2-40B4-BE49-F238E27FC236}">
                <a16:creationId xmlns:a16="http://schemas.microsoft.com/office/drawing/2014/main" id="{E70074BA-D79F-368F-00C4-F98905C04D63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371" y="4139935"/>
            <a:ext cx="797864" cy="797864"/>
          </a:xfrm>
          <a:prstGeom prst="rect">
            <a:avLst/>
          </a:prstGeom>
        </p:spPr>
      </p:pic>
      <p:pic>
        <p:nvPicPr>
          <p:cNvPr id="1122" name="Picture 1121" descr="Logo&#10;&#10;Description automatically generated">
            <a:extLst>
              <a:ext uri="{FF2B5EF4-FFF2-40B4-BE49-F238E27FC236}">
                <a16:creationId xmlns:a16="http://schemas.microsoft.com/office/drawing/2014/main" id="{40F30487-C707-C343-336E-5F9694A91B72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429" y="4417534"/>
            <a:ext cx="1142175" cy="231112"/>
          </a:xfrm>
          <a:prstGeom prst="rect">
            <a:avLst/>
          </a:prstGeom>
        </p:spPr>
      </p:pic>
      <p:pic>
        <p:nvPicPr>
          <p:cNvPr id="1124" name="Picture 1123" descr="Icon&#10;&#10;Description automatically generated">
            <a:extLst>
              <a:ext uri="{FF2B5EF4-FFF2-40B4-BE49-F238E27FC236}">
                <a16:creationId xmlns:a16="http://schemas.microsoft.com/office/drawing/2014/main" id="{3C724360-BDA8-7B86-2209-22DB60C4E86F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534" y="6395305"/>
            <a:ext cx="1015354" cy="350614"/>
          </a:xfrm>
          <a:prstGeom prst="rect">
            <a:avLst/>
          </a:prstGeom>
        </p:spPr>
      </p:pic>
      <p:pic>
        <p:nvPicPr>
          <p:cNvPr id="1125" name="Picture 1124" descr="Logo&#10;&#10;Description automatically generated">
            <a:extLst>
              <a:ext uri="{FF2B5EF4-FFF2-40B4-BE49-F238E27FC236}">
                <a16:creationId xmlns:a16="http://schemas.microsoft.com/office/drawing/2014/main" id="{CC2DE349-75A2-ED20-CED4-0EB2F24EE734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937" y="4237825"/>
            <a:ext cx="767042" cy="383521"/>
          </a:xfrm>
          <a:prstGeom prst="rect">
            <a:avLst/>
          </a:prstGeom>
        </p:spPr>
      </p:pic>
      <p:pic>
        <p:nvPicPr>
          <p:cNvPr id="1126" name="Picture 1125" descr="A picture containing arrow&#10;&#10;Description automatically generated">
            <a:extLst>
              <a:ext uri="{FF2B5EF4-FFF2-40B4-BE49-F238E27FC236}">
                <a16:creationId xmlns:a16="http://schemas.microsoft.com/office/drawing/2014/main" id="{A5FAA970-0185-31EC-E660-2CCAA3FC6620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772" y="4318077"/>
            <a:ext cx="1000749" cy="1000749"/>
          </a:xfrm>
          <a:prstGeom prst="rect">
            <a:avLst/>
          </a:prstGeom>
        </p:spPr>
      </p:pic>
      <p:pic>
        <p:nvPicPr>
          <p:cNvPr id="1127" name="Picture 11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98F1BD-B028-00A9-A9BD-9CEFD86429EA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854" y="5830949"/>
            <a:ext cx="1129449" cy="281964"/>
          </a:xfrm>
          <a:prstGeom prst="rect">
            <a:avLst/>
          </a:prstGeom>
        </p:spPr>
      </p:pic>
      <p:pic>
        <p:nvPicPr>
          <p:cNvPr id="1128" name="Picture 1127" descr="Logo, company name&#10;&#10;Description automatically generated">
            <a:extLst>
              <a:ext uri="{FF2B5EF4-FFF2-40B4-BE49-F238E27FC236}">
                <a16:creationId xmlns:a16="http://schemas.microsoft.com/office/drawing/2014/main" id="{68177263-1012-CDC5-3E8A-9C892EA28E05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690" y="5537610"/>
            <a:ext cx="596315" cy="596315"/>
          </a:xfrm>
          <a:prstGeom prst="rect">
            <a:avLst/>
          </a:prstGeom>
        </p:spPr>
      </p:pic>
      <p:pic>
        <p:nvPicPr>
          <p:cNvPr id="1129" name="Picture 1128" descr="Icon&#10;&#10;Description automatically generated">
            <a:extLst>
              <a:ext uri="{FF2B5EF4-FFF2-40B4-BE49-F238E27FC236}">
                <a16:creationId xmlns:a16="http://schemas.microsoft.com/office/drawing/2014/main" id="{26C5E1D2-9C35-7F53-110E-B053A6934F55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018" y="6091567"/>
            <a:ext cx="967758" cy="343543"/>
          </a:xfrm>
          <a:prstGeom prst="rect">
            <a:avLst/>
          </a:prstGeom>
        </p:spPr>
      </p:pic>
      <p:pic>
        <p:nvPicPr>
          <p:cNvPr id="1130" name="Picture 112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385CEE7-0973-168F-22FB-EBB46AE36928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29" y="1351595"/>
            <a:ext cx="761024" cy="266519"/>
          </a:xfrm>
          <a:prstGeom prst="rect">
            <a:avLst/>
          </a:prstGeom>
        </p:spPr>
      </p:pic>
      <p:pic>
        <p:nvPicPr>
          <p:cNvPr id="1131" name="Picture 1130" descr="A picture containing logo&#10;&#10;Description automatically generated">
            <a:extLst>
              <a:ext uri="{FF2B5EF4-FFF2-40B4-BE49-F238E27FC236}">
                <a16:creationId xmlns:a16="http://schemas.microsoft.com/office/drawing/2014/main" id="{96F44B0A-E2CC-5932-D7BA-FA6F2D09A63E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350" y="3912787"/>
            <a:ext cx="1240701" cy="398390"/>
          </a:xfrm>
          <a:prstGeom prst="rect">
            <a:avLst/>
          </a:prstGeom>
        </p:spPr>
      </p:pic>
      <p:pic>
        <p:nvPicPr>
          <p:cNvPr id="1132" name="Picture 113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873314-2A51-F067-571B-E75A9FC2C22B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968" y="1609543"/>
            <a:ext cx="1249609" cy="157406"/>
          </a:xfrm>
          <a:prstGeom prst="rect">
            <a:avLst/>
          </a:prstGeom>
        </p:spPr>
      </p:pic>
      <p:pic>
        <p:nvPicPr>
          <p:cNvPr id="1133" name="Picture 1132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BC0CD5CE-8C54-8C9F-C5A9-6539D02BA688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522" y="2727258"/>
            <a:ext cx="1261075" cy="285761"/>
          </a:xfrm>
          <a:prstGeom prst="rect">
            <a:avLst/>
          </a:prstGeom>
        </p:spPr>
      </p:pic>
      <p:pic>
        <p:nvPicPr>
          <p:cNvPr id="1134" name="Picture 1133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62A8DD9F-5FFA-B506-CBA3-AE66F1867932}"/>
              </a:ext>
            </a:extLst>
          </p:cNvPr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0946" y="6107259"/>
            <a:ext cx="1447081" cy="215080"/>
          </a:xfrm>
          <a:prstGeom prst="rect">
            <a:avLst/>
          </a:prstGeom>
        </p:spPr>
      </p:pic>
      <p:pic>
        <p:nvPicPr>
          <p:cNvPr id="1135" name="Picture 113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DA2D7A5-4CC3-F979-53B2-5BC45DB4FEEC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431" y="5436672"/>
            <a:ext cx="1575153" cy="312530"/>
          </a:xfrm>
          <a:prstGeom prst="rect">
            <a:avLst/>
          </a:prstGeom>
        </p:spPr>
      </p:pic>
      <p:pic>
        <p:nvPicPr>
          <p:cNvPr id="1136" name="Picture 1135" descr="A close-up of a logo&#10;&#10;Description automatically generated">
            <a:extLst>
              <a:ext uri="{FF2B5EF4-FFF2-40B4-BE49-F238E27FC236}">
                <a16:creationId xmlns:a16="http://schemas.microsoft.com/office/drawing/2014/main" id="{0FB4A48E-2A4B-89A1-02DF-ABB4D805B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891" y="5692481"/>
            <a:ext cx="733808" cy="208204"/>
          </a:xfrm>
          <a:prstGeom prst="rect">
            <a:avLst/>
          </a:prstGeom>
        </p:spPr>
      </p:pic>
      <p:pic>
        <p:nvPicPr>
          <p:cNvPr id="1137" name="Picture 113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BA192DB-E345-D894-3F66-D2DB74364A6D}"/>
              </a:ext>
            </a:extLst>
          </p:cNvPr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377" y="1316145"/>
            <a:ext cx="872273" cy="302652"/>
          </a:xfrm>
          <a:prstGeom prst="rect">
            <a:avLst/>
          </a:prstGeom>
        </p:spPr>
      </p:pic>
      <p:pic>
        <p:nvPicPr>
          <p:cNvPr id="1138" name="Picture 1137" descr="A colorful logo with red text&#10;&#10;Description automatically generated">
            <a:extLst>
              <a:ext uri="{FF2B5EF4-FFF2-40B4-BE49-F238E27FC236}">
                <a16:creationId xmlns:a16="http://schemas.microsoft.com/office/drawing/2014/main" id="{1FFF9264-B6FD-4B7C-2798-B23D0F831F91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768" y="842731"/>
            <a:ext cx="861303" cy="680768"/>
          </a:xfrm>
          <a:prstGeom prst="rect">
            <a:avLst/>
          </a:prstGeom>
        </p:spPr>
      </p:pic>
      <p:pic>
        <p:nvPicPr>
          <p:cNvPr id="1139" name="Picture 1138" descr="A blue and white logo&#10;&#10;Description automatically generated">
            <a:extLst>
              <a:ext uri="{FF2B5EF4-FFF2-40B4-BE49-F238E27FC236}">
                <a16:creationId xmlns:a16="http://schemas.microsoft.com/office/drawing/2014/main" id="{F0D3AD84-D739-13F4-D6D1-FF712BC31A32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462" y="1638178"/>
            <a:ext cx="1000376" cy="370061"/>
          </a:xfrm>
          <a:prstGeom prst="rect">
            <a:avLst/>
          </a:prstGeom>
        </p:spPr>
      </p:pic>
      <p:pic>
        <p:nvPicPr>
          <p:cNvPr id="1140" name="Picture 113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C81E285-F2B4-AF99-AC57-2A613718084F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053" y="4305846"/>
            <a:ext cx="1725864" cy="470298"/>
          </a:xfrm>
          <a:prstGeom prst="rect">
            <a:avLst/>
          </a:prstGeom>
        </p:spPr>
      </p:pic>
      <p:pic>
        <p:nvPicPr>
          <p:cNvPr id="1141" name="Picture 114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0F506BC-7C33-3C9B-CE81-54186E40FC0C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838" y="2605297"/>
            <a:ext cx="982170" cy="491085"/>
          </a:xfrm>
          <a:prstGeom prst="rect">
            <a:avLst/>
          </a:prstGeom>
        </p:spPr>
      </p:pic>
      <p:pic>
        <p:nvPicPr>
          <p:cNvPr id="1142" name="Picture 1141" descr="A black and green logo&#10;&#10;Description automatically generated">
            <a:extLst>
              <a:ext uri="{FF2B5EF4-FFF2-40B4-BE49-F238E27FC236}">
                <a16:creationId xmlns:a16="http://schemas.microsoft.com/office/drawing/2014/main" id="{1D330419-E577-5DFF-0284-C2DB28C6F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1242" y="3051948"/>
            <a:ext cx="1028938" cy="387489"/>
          </a:xfrm>
          <a:prstGeom prst="rect">
            <a:avLst/>
          </a:prstGeom>
        </p:spPr>
      </p:pic>
      <p:pic>
        <p:nvPicPr>
          <p:cNvPr id="1143" name="Picture 1142" descr="A green and yellow logo&#10;&#10;Description automatically generated">
            <a:extLst>
              <a:ext uri="{FF2B5EF4-FFF2-40B4-BE49-F238E27FC236}">
                <a16:creationId xmlns:a16="http://schemas.microsoft.com/office/drawing/2014/main" id="{D53F09C2-A4ED-D844-AFE0-50BA9FB93B4F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816" y="4810050"/>
            <a:ext cx="713613" cy="478074"/>
          </a:xfrm>
          <a:prstGeom prst="rect">
            <a:avLst/>
          </a:prstGeom>
        </p:spPr>
      </p:pic>
      <p:pic>
        <p:nvPicPr>
          <p:cNvPr id="1144" name="Picture 114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FC70208-FFA5-B61F-51A1-0CF9FCA36DC8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305" y="911789"/>
            <a:ext cx="1541925" cy="297059"/>
          </a:xfrm>
          <a:prstGeom prst="rect">
            <a:avLst/>
          </a:prstGeom>
        </p:spPr>
      </p:pic>
      <p:pic>
        <p:nvPicPr>
          <p:cNvPr id="1145" name="Picture 1144" descr="A red and white sign&#10;&#10;Description automatically generated">
            <a:extLst>
              <a:ext uri="{FF2B5EF4-FFF2-40B4-BE49-F238E27FC236}">
                <a16:creationId xmlns:a16="http://schemas.microsoft.com/office/drawing/2014/main" id="{351BC596-CBCE-DA44-B062-B488E68B70BF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750" y="3834982"/>
            <a:ext cx="585851" cy="427764"/>
          </a:xfrm>
          <a:prstGeom prst="rect">
            <a:avLst/>
          </a:prstGeom>
        </p:spPr>
      </p:pic>
      <p:pic>
        <p:nvPicPr>
          <p:cNvPr id="1146" name="Picture 114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4F3FF9-23AA-B3C7-FC28-C8D5D1B351E5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641" y="3507154"/>
            <a:ext cx="1437444" cy="376220"/>
          </a:xfrm>
          <a:prstGeom prst="rect">
            <a:avLst/>
          </a:prstGeom>
        </p:spPr>
      </p:pic>
      <p:pic>
        <p:nvPicPr>
          <p:cNvPr id="1147" name="Picture 1146" descr="A close up of a logo&#10;&#10;Description automatically generated">
            <a:extLst>
              <a:ext uri="{FF2B5EF4-FFF2-40B4-BE49-F238E27FC236}">
                <a16:creationId xmlns:a16="http://schemas.microsoft.com/office/drawing/2014/main" id="{D2E524DC-02E3-6C08-21B7-07F4F6161AD1}"/>
              </a:ext>
            </a:extLst>
          </p:cNvPr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536" y="1500786"/>
            <a:ext cx="1084598" cy="429501"/>
          </a:xfrm>
          <a:prstGeom prst="rect">
            <a:avLst/>
          </a:prstGeom>
        </p:spPr>
      </p:pic>
      <p:pic>
        <p:nvPicPr>
          <p:cNvPr id="1148" name="Picture 1147" descr="A red and white logo&#10;&#10;Description automatically generated">
            <a:extLst>
              <a:ext uri="{FF2B5EF4-FFF2-40B4-BE49-F238E27FC236}">
                <a16:creationId xmlns:a16="http://schemas.microsoft.com/office/drawing/2014/main" id="{42713CD7-915B-FBD2-C7A6-BE0BB9244953}"/>
              </a:ext>
            </a:extLst>
          </p:cNvPr>
          <p:cNvPicPr>
            <a:picLocks noChangeAspect="1"/>
          </p:cNvPicPr>
          <p:nvPr userDrawn="1"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307" y="1276469"/>
            <a:ext cx="1374398" cy="239485"/>
          </a:xfrm>
          <a:prstGeom prst="rect">
            <a:avLst/>
          </a:prstGeom>
        </p:spPr>
      </p:pic>
      <p:pic>
        <p:nvPicPr>
          <p:cNvPr id="1149" name="Picture 1148" descr="A green and blue text on a black background&#10;&#10;Description automatically generated">
            <a:extLst>
              <a:ext uri="{FF2B5EF4-FFF2-40B4-BE49-F238E27FC236}">
                <a16:creationId xmlns:a16="http://schemas.microsoft.com/office/drawing/2014/main" id="{A6C1C0D3-2AB1-BCFE-6891-7E4DF45B371A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975" y="2642298"/>
            <a:ext cx="820595" cy="405739"/>
          </a:xfrm>
          <a:prstGeom prst="rect">
            <a:avLst/>
          </a:prstGeom>
        </p:spPr>
      </p:pic>
      <p:pic>
        <p:nvPicPr>
          <p:cNvPr id="1150" name="Picture 1149" descr="A green and white text on a black background&#10;&#10;Description automatically generated">
            <a:extLst>
              <a:ext uri="{FF2B5EF4-FFF2-40B4-BE49-F238E27FC236}">
                <a16:creationId xmlns:a16="http://schemas.microsoft.com/office/drawing/2014/main" id="{E7410AE5-03E8-6727-1A9C-EB31CDBD7305}"/>
              </a:ext>
            </a:extLst>
          </p:cNvPr>
          <p:cNvPicPr>
            <a:picLocks noChangeAspect="1"/>
          </p:cNvPicPr>
          <p:nvPr userDrawn="1"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700" y="3835594"/>
            <a:ext cx="1796263" cy="392408"/>
          </a:xfrm>
          <a:prstGeom prst="rect">
            <a:avLst/>
          </a:prstGeom>
        </p:spPr>
      </p:pic>
      <p:pic>
        <p:nvPicPr>
          <p:cNvPr id="1151" name="Picture 1150" descr="A logo of a university&#10;&#10;Description automatically generated">
            <a:extLst>
              <a:ext uri="{FF2B5EF4-FFF2-40B4-BE49-F238E27FC236}">
                <a16:creationId xmlns:a16="http://schemas.microsoft.com/office/drawing/2014/main" id="{C324D32D-365B-245C-5BD0-54915707265F}"/>
              </a:ext>
            </a:extLst>
          </p:cNvPr>
          <p:cNvPicPr>
            <a:picLocks noChangeAspect="1"/>
          </p:cNvPicPr>
          <p:nvPr userDrawn="1"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858" y="669013"/>
            <a:ext cx="683419" cy="657575"/>
          </a:xfrm>
          <a:prstGeom prst="rect">
            <a:avLst/>
          </a:prstGeom>
        </p:spPr>
      </p:pic>
      <p:pic>
        <p:nvPicPr>
          <p:cNvPr id="1152" name="Picture 1151" descr="A green and white logo&#10;&#10;Description automatically generated">
            <a:extLst>
              <a:ext uri="{FF2B5EF4-FFF2-40B4-BE49-F238E27FC236}">
                <a16:creationId xmlns:a16="http://schemas.microsoft.com/office/drawing/2014/main" id="{B4862998-A135-9301-65FF-461FE7ADC633}"/>
              </a:ext>
            </a:extLst>
          </p:cNvPr>
          <p:cNvPicPr>
            <a:picLocks noChangeAspect="1"/>
          </p:cNvPicPr>
          <p:nvPr userDrawn="1"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980" y="2963161"/>
            <a:ext cx="776575" cy="447020"/>
          </a:xfrm>
          <a:prstGeom prst="rect">
            <a:avLst/>
          </a:prstGeom>
        </p:spPr>
      </p:pic>
      <p:pic>
        <p:nvPicPr>
          <p:cNvPr id="1153" name="Picture 1152" descr="A logo of a gas company&#10;&#10;Description automatically generated">
            <a:extLst>
              <a:ext uri="{FF2B5EF4-FFF2-40B4-BE49-F238E27FC236}">
                <a16:creationId xmlns:a16="http://schemas.microsoft.com/office/drawing/2014/main" id="{7F34AE06-7DFA-9D02-FCB8-35726B9C9209}"/>
              </a:ext>
            </a:extLst>
          </p:cNvPr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635" y="6262037"/>
            <a:ext cx="687956" cy="432429"/>
          </a:xfrm>
          <a:prstGeom prst="rect">
            <a:avLst/>
          </a:prstGeom>
        </p:spPr>
      </p:pic>
      <p:pic>
        <p:nvPicPr>
          <p:cNvPr id="1154" name="Picture 1153" descr="A logo with text on it&#10;&#10;Description automatically generated">
            <a:extLst>
              <a:ext uri="{FF2B5EF4-FFF2-40B4-BE49-F238E27FC236}">
                <a16:creationId xmlns:a16="http://schemas.microsoft.com/office/drawing/2014/main" id="{F32F27FD-8741-DDCF-B00F-11FE8CD38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6873" y="4756228"/>
            <a:ext cx="1376070" cy="461959"/>
          </a:xfrm>
          <a:prstGeom prst="rect">
            <a:avLst/>
          </a:prstGeom>
        </p:spPr>
      </p:pic>
      <p:sp>
        <p:nvSpPr>
          <p:cNvPr id="1155" name="Oval 1154">
            <a:extLst>
              <a:ext uri="{FF2B5EF4-FFF2-40B4-BE49-F238E27FC236}">
                <a16:creationId xmlns:a16="http://schemas.microsoft.com/office/drawing/2014/main" id="{9B647241-528E-9A95-A085-ED3826D01D68}"/>
              </a:ext>
            </a:extLst>
          </p:cNvPr>
          <p:cNvSpPr/>
          <p:nvPr userDrawn="1"/>
        </p:nvSpPr>
        <p:spPr>
          <a:xfrm>
            <a:off x="2303302" y="130878"/>
            <a:ext cx="6757189" cy="6720893"/>
          </a:xfrm>
          <a:prstGeom prst="ellipse">
            <a:avLst/>
          </a:prstGeom>
          <a:noFill/>
          <a:ln w="19050">
            <a:solidFill>
              <a:srgbClr val="2A460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56" name="Picture 2">
            <a:extLst>
              <a:ext uri="{FF2B5EF4-FFF2-40B4-BE49-F238E27FC236}">
                <a16:creationId xmlns:a16="http://schemas.microsoft.com/office/drawing/2014/main" id="{36E32F63-B1BB-5AC8-A757-8CDB910C81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317" y="1201010"/>
            <a:ext cx="1136592" cy="2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" name="Rectangle: Rounded Corners 1156">
            <a:extLst>
              <a:ext uri="{FF2B5EF4-FFF2-40B4-BE49-F238E27FC236}">
                <a16:creationId xmlns:a16="http://schemas.microsoft.com/office/drawing/2014/main" id="{555722B7-0CCB-4BDC-C451-5399B74E4B67}"/>
              </a:ext>
            </a:extLst>
          </p:cNvPr>
          <p:cNvSpPr/>
          <p:nvPr userDrawn="1"/>
        </p:nvSpPr>
        <p:spPr>
          <a:xfrm>
            <a:off x="4824489" y="37303"/>
            <a:ext cx="1872000" cy="324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Companies</a:t>
            </a:r>
            <a:endParaRPr lang="en-GB"/>
          </a:p>
        </p:txBody>
      </p:sp>
      <p:pic>
        <p:nvPicPr>
          <p:cNvPr id="1158" name="Picture 3">
            <a:extLst>
              <a:ext uri="{FF2B5EF4-FFF2-40B4-BE49-F238E27FC236}">
                <a16:creationId xmlns:a16="http://schemas.microsoft.com/office/drawing/2014/main" id="{2FB9AAB7-AF67-947E-ECA8-EA04BC1846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8272" y="1573659"/>
            <a:ext cx="1255586" cy="13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9" name="Picture 2" descr="GreenLab">
            <a:extLst>
              <a:ext uri="{FF2B5EF4-FFF2-40B4-BE49-F238E27FC236}">
                <a16:creationId xmlns:a16="http://schemas.microsoft.com/office/drawing/2014/main" id="{EE614F13-0BF4-B84B-E18A-FC81E4C39B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254" y="5367717"/>
            <a:ext cx="1086300" cy="2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0" name="TextBox 1159">
            <a:extLst>
              <a:ext uri="{FF2B5EF4-FFF2-40B4-BE49-F238E27FC236}">
                <a16:creationId xmlns:a16="http://schemas.microsoft.com/office/drawing/2014/main" id="{EE299153-938C-E6E0-FFCE-636B046CE1ED}"/>
              </a:ext>
            </a:extLst>
          </p:cNvPr>
          <p:cNvSpPr txBox="1"/>
          <p:nvPr userDrawn="1"/>
        </p:nvSpPr>
        <p:spPr>
          <a:xfrm>
            <a:off x="10024953" y="1217367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none" noProof="0">
                <a:latin typeface="Bahnschrift" panose="020B0502040204020203" pitchFamily="34" charset="0"/>
              </a:rPr>
              <a:t>In process:</a:t>
            </a:r>
          </a:p>
        </p:txBody>
      </p:sp>
      <p:pic>
        <p:nvPicPr>
          <p:cNvPr id="1161" name="Picture 6" descr="Pressemeddelelser | Krüger A/S">
            <a:extLst>
              <a:ext uri="{FF2B5EF4-FFF2-40B4-BE49-F238E27FC236}">
                <a16:creationId xmlns:a16="http://schemas.microsoft.com/office/drawing/2014/main" id="{51E3AC46-ECA8-BA79-13C5-171C67BDBB6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87217" y="1519556"/>
            <a:ext cx="1406881" cy="1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0">
            <a:extLst>
              <a:ext uri="{FF2B5EF4-FFF2-40B4-BE49-F238E27FC236}">
                <a16:creationId xmlns:a16="http://schemas.microsoft.com/office/drawing/2014/main" id="{FDD1A93E-C898-D9B9-3442-17ACFCA7C4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00386" y="3424083"/>
            <a:ext cx="1269024" cy="3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3" name="Picture 12" descr="Energy Storage Experts | Hybrid Greentech | Denmark | Contact us">
            <a:extLst>
              <a:ext uri="{FF2B5EF4-FFF2-40B4-BE49-F238E27FC236}">
                <a16:creationId xmlns:a16="http://schemas.microsoft.com/office/drawing/2014/main" id="{0CA06CB6-DA19-F622-721A-03FFE14899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1499" y="3052064"/>
            <a:ext cx="1315547" cy="3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4" name="Picture 14" descr="The Company | BlueNord">
            <a:extLst>
              <a:ext uri="{FF2B5EF4-FFF2-40B4-BE49-F238E27FC236}">
                <a16:creationId xmlns:a16="http://schemas.microsoft.com/office/drawing/2014/main" id="{DCFFE1F8-85E8-5EC9-528B-49F49435F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666" y="4861663"/>
            <a:ext cx="1158203" cy="3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6" descr="Business in Greenland">
            <a:extLst>
              <a:ext uri="{FF2B5EF4-FFF2-40B4-BE49-F238E27FC236}">
                <a16:creationId xmlns:a16="http://schemas.microsoft.com/office/drawing/2014/main" id="{3B5DABF9-CCB7-A460-D99E-D2FB72C874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9154" y="2232114"/>
            <a:ext cx="968893" cy="34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22" descr="AIR ALSIE - Crunchbase Company Profile &amp; Funding">
            <a:extLst>
              <a:ext uri="{FF2B5EF4-FFF2-40B4-BE49-F238E27FC236}">
                <a16:creationId xmlns:a16="http://schemas.microsoft.com/office/drawing/2014/main" id="{7A975CA9-6B6C-105B-10ED-934DE271CD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757" y="3607727"/>
            <a:ext cx="827178" cy="33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24" descr="CO2CRC - Building a low emissions future">
            <a:extLst>
              <a:ext uri="{FF2B5EF4-FFF2-40B4-BE49-F238E27FC236}">
                <a16:creationId xmlns:a16="http://schemas.microsoft.com/office/drawing/2014/main" id="{A5C8D7E6-5785-13C0-FB4C-AE70EA08BA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50530" y="1787580"/>
            <a:ext cx="818332" cy="35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26" descr="Arcadia Efuels ApS - Vordingborg Erhvervsforening">
            <a:extLst>
              <a:ext uri="{FF2B5EF4-FFF2-40B4-BE49-F238E27FC236}">
                <a16:creationId xmlns:a16="http://schemas.microsoft.com/office/drawing/2014/main" id="{A84C133F-4BBB-979E-3BB4-BDC2E4308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2865" y="2574112"/>
            <a:ext cx="639184" cy="6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16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DA75D97-E810-3757-12A9-CC7DD1528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4801" y="4981139"/>
            <a:ext cx="1068047" cy="680218"/>
          </a:xfrm>
          <a:prstGeom prst="rect">
            <a:avLst/>
          </a:prstGeom>
        </p:spPr>
      </p:pic>
      <p:sp>
        <p:nvSpPr>
          <p:cNvPr id="1170" name="Oval 1169">
            <a:extLst>
              <a:ext uri="{FF2B5EF4-FFF2-40B4-BE49-F238E27FC236}">
                <a16:creationId xmlns:a16="http://schemas.microsoft.com/office/drawing/2014/main" id="{BB70D24A-090F-14A1-8313-11CBAFB8FFE4}"/>
              </a:ext>
            </a:extLst>
          </p:cNvPr>
          <p:cNvSpPr/>
          <p:nvPr userDrawn="1"/>
        </p:nvSpPr>
        <p:spPr>
          <a:xfrm>
            <a:off x="57003" y="264085"/>
            <a:ext cx="2567663" cy="2477102"/>
          </a:xfrm>
          <a:prstGeom prst="ellipse">
            <a:avLst/>
          </a:prstGeom>
          <a:noFill/>
          <a:ln w="19050">
            <a:solidFill>
              <a:srgbClr val="2A460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1" name="Rectangle: Rounded Corners 1170">
            <a:extLst>
              <a:ext uri="{FF2B5EF4-FFF2-40B4-BE49-F238E27FC236}">
                <a16:creationId xmlns:a16="http://schemas.microsoft.com/office/drawing/2014/main" id="{4D133D39-3C30-527B-0850-971C81302B81}"/>
              </a:ext>
            </a:extLst>
          </p:cNvPr>
          <p:cNvSpPr/>
          <p:nvPr userDrawn="1"/>
        </p:nvSpPr>
        <p:spPr>
          <a:xfrm>
            <a:off x="383183" y="51668"/>
            <a:ext cx="1872000" cy="324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/>
              <a:t>Universities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1002CD-D537-0A6E-BD9C-14FD14778AA2}"/>
              </a:ext>
            </a:extLst>
          </p:cNvPr>
          <p:cNvSpPr txBox="1"/>
          <p:nvPr userDrawn="1"/>
        </p:nvSpPr>
        <p:spPr>
          <a:xfrm>
            <a:off x="9180873" y="2467598"/>
            <a:ext cx="120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Bahnschrift Condensed" panose="020B0502040204020203" pitchFamily="34" charset="0"/>
              </a:rPr>
              <a:t>Birr</a:t>
            </a:r>
            <a:r>
              <a:rPr lang="da-DK" sz="1400" dirty="0">
                <a:latin typeface="Bahnschrift Condensed" panose="020B0502040204020203" pitchFamily="34" charset="0"/>
              </a:rPr>
              <a:t> Holding ApS</a:t>
            </a:r>
            <a:endParaRPr lang="en-GB" sz="1400" dirty="0">
              <a:latin typeface="Bahnschrift Condensed" panose="020B0502040204020203" pitchFamily="34" charset="0"/>
            </a:endParaRPr>
          </a:p>
        </p:txBody>
      </p:sp>
      <p:pic>
        <p:nvPicPr>
          <p:cNvPr id="3" name="Picture 2" descr="Copenhagen Energy Partners">
            <a:extLst>
              <a:ext uri="{FF2B5EF4-FFF2-40B4-BE49-F238E27FC236}">
                <a16:creationId xmlns:a16="http://schemas.microsoft.com/office/drawing/2014/main" id="{3FCFE0E7-608A-2715-AB21-F9D661394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7179" y="3213296"/>
            <a:ext cx="1068047" cy="43556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7742A4-BE43-FE90-DA97-D6B543C67490}"/>
              </a:ext>
            </a:extLst>
          </p:cNvPr>
          <p:cNvSpPr txBox="1"/>
          <p:nvPr userDrawn="1"/>
        </p:nvSpPr>
        <p:spPr>
          <a:xfrm>
            <a:off x="5453356" y="5675332"/>
            <a:ext cx="1371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NH3 Nordic Aps</a:t>
            </a:r>
            <a:r>
              <a:rPr lang="en-GB" sz="1400"/>
              <a:t> </a:t>
            </a:r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F0C374C4-0FC3-D4DF-7B27-5490B63322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5472" y="2371057"/>
            <a:ext cx="535747" cy="5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ntrica Energy Marketing &amp; Trading and Centrica Energy Trading becomes Centrica  Energy – Centrica Energy">
            <a:extLst>
              <a:ext uri="{FF2B5EF4-FFF2-40B4-BE49-F238E27FC236}">
                <a16:creationId xmlns:a16="http://schemas.microsoft.com/office/drawing/2014/main" id="{2D247D2D-AA02-98D6-C34C-47D9051FD6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5017" y="2267312"/>
            <a:ext cx="844438" cy="3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" name="Picture 11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0B8626-DB84-76B0-A9C7-EBC8920DB8C3}"/>
              </a:ext>
            </a:extLst>
          </p:cNvPr>
          <p:cNvPicPr>
            <a:picLocks noChangeAspect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6001" y="4367109"/>
            <a:ext cx="518689" cy="518689"/>
          </a:xfrm>
          <a:prstGeom prst="rect">
            <a:avLst/>
          </a:prstGeom>
        </p:spPr>
      </p:pic>
      <p:pic>
        <p:nvPicPr>
          <p:cNvPr id="8" name="Picture 2" descr="Baltic Energy Island Summit May 7th, 10.00 - 17.30 (CET)">
            <a:extLst>
              <a:ext uri="{FF2B5EF4-FFF2-40B4-BE49-F238E27FC236}">
                <a16:creationId xmlns:a16="http://schemas.microsoft.com/office/drawing/2014/main" id="{B77C8936-A2CE-6D9A-E7C3-B2EF905D4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9985" y="2482229"/>
            <a:ext cx="812020" cy="44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ter Valley Denmark | Improving life through co-creation of meaningful  water innovation">
            <a:extLst>
              <a:ext uri="{FF2B5EF4-FFF2-40B4-BE49-F238E27FC236}">
                <a16:creationId xmlns:a16="http://schemas.microsoft.com/office/drawing/2014/main" id="{489266F6-DD30-5307-AB3A-26626E98B5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8083" y="2705888"/>
            <a:ext cx="804855" cy="53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ue World Technologies - Developer and manufacturer of methanol fuel cells">
            <a:extLst>
              <a:ext uri="{FF2B5EF4-FFF2-40B4-BE49-F238E27FC236}">
                <a16:creationId xmlns:a16="http://schemas.microsoft.com/office/drawing/2014/main" id="{26DF35CA-D2D9-E233-19A4-9707A578B0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1032" y="2297158"/>
            <a:ext cx="721577" cy="42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1109" descr="Logo&#10;&#10;Description automatically generated">
            <a:extLst>
              <a:ext uri="{FF2B5EF4-FFF2-40B4-BE49-F238E27FC236}">
                <a16:creationId xmlns:a16="http://schemas.microsoft.com/office/drawing/2014/main" id="{51859771-E5EF-7A7E-4D79-B8CDEA088E18}"/>
              </a:ext>
            </a:extLst>
          </p:cNvPr>
          <p:cNvPicPr>
            <a:picLocks noChangeAspect="1"/>
          </p:cNvPicPr>
          <p:nvPr userDrawn="1"/>
        </p:nvPicPr>
        <p:blipFill>
          <a:blip r:embed="rId9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926" y="1815764"/>
            <a:ext cx="1420553" cy="402490"/>
          </a:xfrm>
          <a:prstGeom prst="rect">
            <a:avLst/>
          </a:prstGeom>
        </p:spPr>
      </p:pic>
      <p:pic>
        <p:nvPicPr>
          <p:cNvPr id="2056" name="Picture 8" descr="Emery Oleochemicals | Sea-Land Chemical Company">
            <a:extLst>
              <a:ext uri="{FF2B5EF4-FFF2-40B4-BE49-F238E27FC236}">
                <a16:creationId xmlns:a16="http://schemas.microsoft.com/office/drawing/2014/main" id="{98F13309-B7B7-6074-FF5A-8EE03BEBF8C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0565" y="5204069"/>
            <a:ext cx="995844" cy="3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eenGo Energy (Group)">
            <a:extLst>
              <a:ext uri="{FF2B5EF4-FFF2-40B4-BE49-F238E27FC236}">
                <a16:creationId xmlns:a16="http://schemas.microsoft.com/office/drawing/2014/main" id="{4D694CF3-2102-048E-D057-92D5C46850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760" y="1975320"/>
            <a:ext cx="830188" cy="62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oating Power Plant – Canary Islands Suppliers">
            <a:extLst>
              <a:ext uri="{FF2B5EF4-FFF2-40B4-BE49-F238E27FC236}">
                <a16:creationId xmlns:a16="http://schemas.microsoft.com/office/drawing/2014/main" id="{E7C28B21-0C5F-C7AB-CD05-04BFF35414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0350" y="3041350"/>
            <a:ext cx="1949983" cy="44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5AC4BD9C-49F4-A24F-4BA7-AD0BFBEA1F06}"/>
              </a:ext>
            </a:extLst>
          </p:cNvPr>
          <p:cNvSpPr/>
          <p:nvPr userDrawn="1"/>
        </p:nvSpPr>
        <p:spPr>
          <a:xfrm>
            <a:off x="9190330" y="1088442"/>
            <a:ext cx="2822811" cy="2822811"/>
          </a:xfrm>
          <a:prstGeom prst="ellipse">
            <a:avLst/>
          </a:prstGeom>
          <a:noFill/>
          <a:ln w="28575">
            <a:solidFill>
              <a:schemeClr val="accent4"/>
            </a:solidFill>
            <a:prstDash val="dash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Picture 10" descr="Logo og pressemateriale - Fredericia Maskinmesterskole">
            <a:extLst>
              <a:ext uri="{FF2B5EF4-FFF2-40B4-BE49-F238E27FC236}">
                <a16:creationId xmlns:a16="http://schemas.microsoft.com/office/drawing/2014/main" id="{E10AACE3-B837-4CD5-2C25-7EA7E62A6F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5748" y="3302768"/>
            <a:ext cx="1446029" cy="50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UPAH">
            <a:extLst>
              <a:ext uri="{FF2B5EF4-FFF2-40B4-BE49-F238E27FC236}">
                <a16:creationId xmlns:a16="http://schemas.microsoft.com/office/drawing/2014/main" id="{F9E1724D-8FC9-5D68-A29B-8069F9116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3525" y="1727434"/>
            <a:ext cx="609018" cy="4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937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ners - opdat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Picture 1081" descr="Logo&#10;&#10;Description automatically generated">
            <a:extLst>
              <a:ext uri="{FF2B5EF4-FFF2-40B4-BE49-F238E27FC236}">
                <a16:creationId xmlns:a16="http://schemas.microsoft.com/office/drawing/2014/main" id="{7B230BC2-008F-5A82-3936-3FCEE8192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3042" y="4553973"/>
            <a:ext cx="1452333" cy="60179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FA28E95-EF55-1480-4CF8-8EE9E50D559C}"/>
              </a:ext>
            </a:extLst>
          </p:cNvPr>
          <p:cNvSpPr/>
          <p:nvPr userDrawn="1"/>
        </p:nvSpPr>
        <p:spPr>
          <a:xfrm>
            <a:off x="9124066" y="186923"/>
            <a:ext cx="2427636" cy="120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69" name="Picture 116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DA75D97-E810-3757-12A9-CC7DD1528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32323" y="5023717"/>
            <a:ext cx="1068047" cy="680218"/>
          </a:xfrm>
          <a:prstGeom prst="rect">
            <a:avLst/>
          </a:prstGeom>
        </p:spPr>
      </p:pic>
      <p:pic>
        <p:nvPicPr>
          <p:cNvPr id="1028" name="Picture 4" descr="Technische Universität Darmstadt - Sustainable Campus - ISCN">
            <a:extLst>
              <a:ext uri="{FF2B5EF4-FFF2-40B4-BE49-F238E27FC236}">
                <a16:creationId xmlns:a16="http://schemas.microsoft.com/office/drawing/2014/main" id="{9689769F-A5CE-54C4-FAF0-83326B90ED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814" y="2488291"/>
            <a:ext cx="1069031" cy="6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Nordic Hydrogen - Miljø &amp; Energifonden">
            <a:extLst>
              <a:ext uri="{FF2B5EF4-FFF2-40B4-BE49-F238E27FC236}">
                <a16:creationId xmlns:a16="http://schemas.microsoft.com/office/drawing/2014/main" id="{397256E7-3AE5-AAB6-6D0D-D7849CAE25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9879" y="1319523"/>
            <a:ext cx="621252" cy="621252"/>
          </a:xfrm>
          <a:prstGeom prst="rect">
            <a:avLst/>
          </a:prstGeom>
          <a:noFill/>
        </p:spPr>
      </p:pic>
      <p:pic>
        <p:nvPicPr>
          <p:cNvPr id="1111" name="Picture 11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8981AE-FC5D-7F24-B863-BA218AA0A3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985" y="2567576"/>
            <a:ext cx="662036" cy="347222"/>
          </a:xfrm>
          <a:prstGeom prst="rect">
            <a:avLst/>
          </a:prstGeom>
        </p:spPr>
      </p:pic>
      <p:pic>
        <p:nvPicPr>
          <p:cNvPr id="6" name="Picture 2" descr="Erhvervshus Sydjylland har kontordage hos Sønderborg Vækstråd - Sønderborg  Vækstråd">
            <a:extLst>
              <a:ext uri="{FF2B5EF4-FFF2-40B4-BE49-F238E27FC236}">
                <a16:creationId xmlns:a16="http://schemas.microsoft.com/office/drawing/2014/main" id="{145A5056-8330-D5A7-1EC8-7894F0E6DA5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57846" y="5569178"/>
            <a:ext cx="1218080" cy="40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1076" descr="Logo, company name&#10;&#10;Description automatically generated">
            <a:extLst>
              <a:ext uri="{FF2B5EF4-FFF2-40B4-BE49-F238E27FC236}">
                <a16:creationId xmlns:a16="http://schemas.microsoft.com/office/drawing/2014/main" id="{EFA6668E-AEAC-A274-C052-430D2F988B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440" y="2870005"/>
            <a:ext cx="1108468" cy="625748"/>
          </a:xfrm>
          <a:prstGeom prst="rect">
            <a:avLst/>
          </a:prstGeom>
        </p:spPr>
      </p:pic>
      <p:pic>
        <p:nvPicPr>
          <p:cNvPr id="1078" name="Picture 1077" descr="A logo with a blue and orange circle&#10;&#10;Description automatically generated">
            <a:extLst>
              <a:ext uri="{FF2B5EF4-FFF2-40B4-BE49-F238E27FC236}">
                <a16:creationId xmlns:a16="http://schemas.microsoft.com/office/drawing/2014/main" id="{07CAB941-73F4-F91F-BE34-C5A71C42DE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249" y="4890159"/>
            <a:ext cx="929621" cy="563136"/>
          </a:xfrm>
          <a:prstGeom prst="rect">
            <a:avLst/>
          </a:prstGeom>
        </p:spPr>
      </p:pic>
      <p:pic>
        <p:nvPicPr>
          <p:cNvPr id="1079" name="Picture 1078" descr="A close-up of logos&#10;&#10;Description automatically generated">
            <a:extLst>
              <a:ext uri="{FF2B5EF4-FFF2-40B4-BE49-F238E27FC236}">
                <a16:creationId xmlns:a16="http://schemas.microsoft.com/office/drawing/2014/main" id="{2DBD45A0-E082-3D18-F8FB-7DF41B660EF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939" y="2342190"/>
            <a:ext cx="1387120" cy="731706"/>
          </a:xfrm>
          <a:prstGeom prst="rect">
            <a:avLst/>
          </a:prstGeom>
        </p:spPr>
      </p:pic>
      <p:pic>
        <p:nvPicPr>
          <p:cNvPr id="1081" name="Picture 108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36DA87-477C-7F8D-4247-EC0AB2AEC31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15" y="5737851"/>
            <a:ext cx="1668807" cy="579814"/>
          </a:xfrm>
          <a:prstGeom prst="rect">
            <a:avLst/>
          </a:prstGeom>
        </p:spPr>
      </p:pic>
      <p:pic>
        <p:nvPicPr>
          <p:cNvPr id="1083" name="Picture 108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06C0A4B-F75A-B33F-A6AF-53F55F11433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505" y="5479780"/>
            <a:ext cx="1869135" cy="1051389"/>
          </a:xfrm>
          <a:prstGeom prst="rect">
            <a:avLst/>
          </a:prstGeom>
        </p:spPr>
      </p:pic>
      <p:pic>
        <p:nvPicPr>
          <p:cNvPr id="1084" name="Picture 1083" descr="Logo&#10;&#10;Description automatically generated">
            <a:extLst>
              <a:ext uri="{FF2B5EF4-FFF2-40B4-BE49-F238E27FC236}">
                <a16:creationId xmlns:a16="http://schemas.microsoft.com/office/drawing/2014/main" id="{C72BE265-0198-1255-29D5-72E81B9447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056" y="1865721"/>
            <a:ext cx="1035076" cy="382170"/>
          </a:xfrm>
          <a:prstGeom prst="rect">
            <a:avLst/>
          </a:prstGeom>
        </p:spPr>
      </p:pic>
      <p:pic>
        <p:nvPicPr>
          <p:cNvPr id="1085" name="Picture 1084">
            <a:extLst>
              <a:ext uri="{FF2B5EF4-FFF2-40B4-BE49-F238E27FC236}">
                <a16:creationId xmlns:a16="http://schemas.microsoft.com/office/drawing/2014/main" id="{B56C583E-0263-7B66-BF1F-14DE56A1A09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504" y="1996916"/>
            <a:ext cx="1520841" cy="854011"/>
          </a:xfrm>
          <a:prstGeom prst="rect">
            <a:avLst/>
          </a:prstGeom>
        </p:spPr>
      </p:pic>
      <p:pic>
        <p:nvPicPr>
          <p:cNvPr id="1086" name="Picture 1085" descr="Logo, company name&#10;&#10;Description automatically generated">
            <a:extLst>
              <a:ext uri="{FF2B5EF4-FFF2-40B4-BE49-F238E27FC236}">
                <a16:creationId xmlns:a16="http://schemas.microsoft.com/office/drawing/2014/main" id="{5A88C951-0778-BD19-119D-9C5BA491A8C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466" y="578195"/>
            <a:ext cx="1552397" cy="862443"/>
          </a:xfrm>
          <a:prstGeom prst="rect">
            <a:avLst/>
          </a:prstGeom>
        </p:spPr>
      </p:pic>
      <p:pic>
        <p:nvPicPr>
          <p:cNvPr id="1087" name="Picture 1086" descr="Logo, company name&#10;&#10;Description automatically generated">
            <a:extLst>
              <a:ext uri="{FF2B5EF4-FFF2-40B4-BE49-F238E27FC236}">
                <a16:creationId xmlns:a16="http://schemas.microsoft.com/office/drawing/2014/main" id="{9A3B64A1-C68A-79CA-9B46-CA01E5D547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217" y="3369163"/>
            <a:ext cx="1044715" cy="505766"/>
          </a:xfrm>
          <a:prstGeom prst="rect">
            <a:avLst/>
          </a:prstGeom>
        </p:spPr>
      </p:pic>
      <p:pic>
        <p:nvPicPr>
          <p:cNvPr id="1088" name="Picture 1087" descr="Logo, company name&#10;&#10;Description automatically generated">
            <a:extLst>
              <a:ext uri="{FF2B5EF4-FFF2-40B4-BE49-F238E27FC236}">
                <a16:creationId xmlns:a16="http://schemas.microsoft.com/office/drawing/2014/main" id="{EC0339FF-74B1-A0B5-948F-E329A7D857F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93" y="4913919"/>
            <a:ext cx="822544" cy="430465"/>
          </a:xfrm>
          <a:prstGeom prst="rect">
            <a:avLst/>
          </a:prstGeom>
        </p:spPr>
      </p:pic>
      <p:pic>
        <p:nvPicPr>
          <p:cNvPr id="1089" name="Picture 1088" descr="Logo, company name&#10;&#10;Description automatically generated">
            <a:extLst>
              <a:ext uri="{FF2B5EF4-FFF2-40B4-BE49-F238E27FC236}">
                <a16:creationId xmlns:a16="http://schemas.microsoft.com/office/drawing/2014/main" id="{E528026B-EAA6-92DD-6E01-B610C752B0E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89" y="1931591"/>
            <a:ext cx="1033609" cy="574227"/>
          </a:xfrm>
          <a:prstGeom prst="rect">
            <a:avLst/>
          </a:prstGeom>
        </p:spPr>
      </p:pic>
      <p:pic>
        <p:nvPicPr>
          <p:cNvPr id="1090" name="Picture 1089" descr="Text&#10;&#10;Description automatically generated">
            <a:extLst>
              <a:ext uri="{FF2B5EF4-FFF2-40B4-BE49-F238E27FC236}">
                <a16:creationId xmlns:a16="http://schemas.microsoft.com/office/drawing/2014/main" id="{3CD3D7FA-A4AC-6032-18BD-3CEB29200EAA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82" y="1606124"/>
            <a:ext cx="1262041" cy="470064"/>
          </a:xfrm>
          <a:prstGeom prst="rect">
            <a:avLst/>
          </a:prstGeom>
        </p:spPr>
      </p:pic>
      <p:pic>
        <p:nvPicPr>
          <p:cNvPr id="1091" name="Picture 1090" descr="Logo, company name&#10;&#10;Description automatically generated">
            <a:extLst>
              <a:ext uri="{FF2B5EF4-FFF2-40B4-BE49-F238E27FC236}">
                <a16:creationId xmlns:a16="http://schemas.microsoft.com/office/drawing/2014/main" id="{0B901D5E-03E3-6FB8-ED83-241D1A1B0C5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50" y="332705"/>
            <a:ext cx="967377" cy="681130"/>
          </a:xfrm>
          <a:prstGeom prst="rect">
            <a:avLst/>
          </a:prstGeom>
        </p:spPr>
      </p:pic>
      <p:pic>
        <p:nvPicPr>
          <p:cNvPr id="1092" name="Picture 1091" descr="Shape&#10;&#10;Description automatically generated with medium confidence">
            <a:extLst>
              <a:ext uri="{FF2B5EF4-FFF2-40B4-BE49-F238E27FC236}">
                <a16:creationId xmlns:a16="http://schemas.microsoft.com/office/drawing/2014/main" id="{F3283FBF-A3FE-1FA0-7597-37F474604EE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37" y="976692"/>
            <a:ext cx="1326288" cy="430636"/>
          </a:xfrm>
          <a:prstGeom prst="rect">
            <a:avLst/>
          </a:prstGeom>
        </p:spPr>
      </p:pic>
      <p:pic>
        <p:nvPicPr>
          <p:cNvPr id="1093" name="Picture 1092" descr="Logo, company name&#10;&#10;Description automatically generated">
            <a:extLst>
              <a:ext uri="{FF2B5EF4-FFF2-40B4-BE49-F238E27FC236}">
                <a16:creationId xmlns:a16="http://schemas.microsoft.com/office/drawing/2014/main" id="{AF77C3CF-F68F-3441-8182-7F469018F64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09" y="1297011"/>
            <a:ext cx="692676" cy="368608"/>
          </a:xfrm>
          <a:prstGeom prst="rect">
            <a:avLst/>
          </a:prstGeom>
        </p:spPr>
      </p:pic>
      <p:sp>
        <p:nvSpPr>
          <p:cNvPr id="1094" name="Oval 1093">
            <a:extLst>
              <a:ext uri="{FF2B5EF4-FFF2-40B4-BE49-F238E27FC236}">
                <a16:creationId xmlns:a16="http://schemas.microsoft.com/office/drawing/2014/main" id="{2953CABC-4004-4D85-9F60-41CE8C795A5E}"/>
              </a:ext>
            </a:extLst>
          </p:cNvPr>
          <p:cNvSpPr/>
          <p:nvPr userDrawn="1"/>
        </p:nvSpPr>
        <p:spPr>
          <a:xfrm>
            <a:off x="57858" y="4758350"/>
            <a:ext cx="2102005" cy="2027867"/>
          </a:xfrm>
          <a:prstGeom prst="ellipse">
            <a:avLst/>
          </a:prstGeom>
          <a:noFill/>
          <a:ln w="19050">
            <a:solidFill>
              <a:srgbClr val="2A460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5" name="Rectangle: Rounded Corners 1094">
            <a:extLst>
              <a:ext uri="{FF2B5EF4-FFF2-40B4-BE49-F238E27FC236}">
                <a16:creationId xmlns:a16="http://schemas.microsoft.com/office/drawing/2014/main" id="{97DD7F5C-554E-1AD9-A7CF-2E49EEC3B375}"/>
              </a:ext>
            </a:extLst>
          </p:cNvPr>
          <p:cNvSpPr/>
          <p:nvPr userDrawn="1"/>
        </p:nvSpPr>
        <p:spPr>
          <a:xfrm>
            <a:off x="432977" y="4336545"/>
            <a:ext cx="1531316" cy="59453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Knowledge institutions</a:t>
            </a:r>
            <a:endParaRPr lang="en-GB">
              <a:latin typeface="Bahnschrift SemiBold SemiConden" panose="020B0502040204020203" pitchFamily="34" charset="0"/>
            </a:endParaRPr>
          </a:p>
        </p:txBody>
      </p:sp>
      <p:pic>
        <p:nvPicPr>
          <p:cNvPr id="1096" name="Picture 1095" descr="Logo&#10;&#10;Description automatically generated">
            <a:extLst>
              <a:ext uri="{FF2B5EF4-FFF2-40B4-BE49-F238E27FC236}">
                <a16:creationId xmlns:a16="http://schemas.microsoft.com/office/drawing/2014/main" id="{2B238BA5-D988-EA17-6164-0C5A3E832BD0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96" y="5231093"/>
            <a:ext cx="941897" cy="466376"/>
          </a:xfrm>
          <a:prstGeom prst="rect">
            <a:avLst/>
          </a:prstGeom>
        </p:spPr>
      </p:pic>
      <p:pic>
        <p:nvPicPr>
          <p:cNvPr id="1097" name="Picture 1096" descr="Text&#10;&#10;Description automatically generated">
            <a:extLst>
              <a:ext uri="{FF2B5EF4-FFF2-40B4-BE49-F238E27FC236}">
                <a16:creationId xmlns:a16="http://schemas.microsoft.com/office/drawing/2014/main" id="{E3511331-F774-79A4-A8EC-7B4BBCCD903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30" y="6180516"/>
            <a:ext cx="1150886" cy="430432"/>
          </a:xfrm>
          <a:prstGeom prst="rect">
            <a:avLst/>
          </a:prstGeom>
        </p:spPr>
      </p:pic>
      <p:pic>
        <p:nvPicPr>
          <p:cNvPr id="1098" name="Picture 1097" descr="Text, logo&#10;&#10;Description automatically generated">
            <a:extLst>
              <a:ext uri="{FF2B5EF4-FFF2-40B4-BE49-F238E27FC236}">
                <a16:creationId xmlns:a16="http://schemas.microsoft.com/office/drawing/2014/main" id="{AF79D025-4DEA-8090-6103-04C7A300368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567" y="5357747"/>
            <a:ext cx="728713" cy="398363"/>
          </a:xfrm>
          <a:prstGeom prst="rect">
            <a:avLst/>
          </a:prstGeom>
        </p:spPr>
      </p:pic>
      <p:sp>
        <p:nvSpPr>
          <p:cNvPr id="1099" name="Oval 1098">
            <a:extLst>
              <a:ext uri="{FF2B5EF4-FFF2-40B4-BE49-F238E27FC236}">
                <a16:creationId xmlns:a16="http://schemas.microsoft.com/office/drawing/2014/main" id="{24A9306B-CCAF-D186-9D5F-B37E9770D026}"/>
              </a:ext>
            </a:extLst>
          </p:cNvPr>
          <p:cNvSpPr/>
          <p:nvPr userDrawn="1"/>
        </p:nvSpPr>
        <p:spPr>
          <a:xfrm>
            <a:off x="9737933" y="4533285"/>
            <a:ext cx="2386618" cy="2302444"/>
          </a:xfrm>
          <a:prstGeom prst="ellipse">
            <a:avLst/>
          </a:prstGeom>
          <a:noFill/>
          <a:ln w="19050">
            <a:solidFill>
              <a:srgbClr val="2A460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01" name="Picture 1100" descr="Icon&#10;&#10;Description automatically generated with low confidence">
            <a:extLst>
              <a:ext uri="{FF2B5EF4-FFF2-40B4-BE49-F238E27FC236}">
                <a16:creationId xmlns:a16="http://schemas.microsoft.com/office/drawing/2014/main" id="{D69C6C7B-44DD-8501-5E86-F5F635B6FC6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03" y="430501"/>
            <a:ext cx="752111" cy="350078"/>
          </a:xfrm>
          <a:prstGeom prst="rect">
            <a:avLst/>
          </a:prstGeom>
        </p:spPr>
      </p:pic>
      <p:pic>
        <p:nvPicPr>
          <p:cNvPr id="1102" name="Picture 110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66B0044-27DE-BAD6-9AFD-5B0B6B91BC48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1049" y="5382082"/>
            <a:ext cx="1139803" cy="392070"/>
          </a:xfrm>
          <a:prstGeom prst="rect">
            <a:avLst/>
          </a:prstGeom>
        </p:spPr>
      </p:pic>
      <p:pic>
        <p:nvPicPr>
          <p:cNvPr id="1103" name="Picture 1102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8BF3D3EE-A69A-7453-35BB-7B6AB3DA5B6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269" y="6467767"/>
            <a:ext cx="1314928" cy="181970"/>
          </a:xfrm>
          <a:prstGeom prst="rect">
            <a:avLst/>
          </a:prstGeom>
        </p:spPr>
      </p:pic>
      <p:pic>
        <p:nvPicPr>
          <p:cNvPr id="1104" name="Picture 1103" descr="Logo&#10;&#10;Description automatically generated">
            <a:extLst>
              <a:ext uri="{FF2B5EF4-FFF2-40B4-BE49-F238E27FC236}">
                <a16:creationId xmlns:a16="http://schemas.microsoft.com/office/drawing/2014/main" id="{32813B82-DD66-378E-AC9C-84C745EA82D2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878" y="1979279"/>
            <a:ext cx="1499798" cy="339798"/>
          </a:xfrm>
          <a:prstGeom prst="rect">
            <a:avLst/>
          </a:prstGeom>
        </p:spPr>
      </p:pic>
      <p:pic>
        <p:nvPicPr>
          <p:cNvPr id="1105" name="Picture 1104" descr="Logo&#10;&#10;Description automatically generated">
            <a:extLst>
              <a:ext uri="{FF2B5EF4-FFF2-40B4-BE49-F238E27FC236}">
                <a16:creationId xmlns:a16="http://schemas.microsoft.com/office/drawing/2014/main" id="{8796380F-3E47-6FFE-19DC-51CA88CDA2E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115" y="3294497"/>
            <a:ext cx="1156012" cy="484080"/>
          </a:xfrm>
          <a:prstGeom prst="rect">
            <a:avLst/>
          </a:prstGeom>
        </p:spPr>
      </p:pic>
      <p:pic>
        <p:nvPicPr>
          <p:cNvPr id="1106" name="Picture 110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225A7E-1C56-F939-0572-56EE15F1F60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269" y="5200444"/>
            <a:ext cx="1019329" cy="440010"/>
          </a:xfrm>
          <a:prstGeom prst="rect">
            <a:avLst/>
          </a:prstGeom>
        </p:spPr>
      </p:pic>
      <p:pic>
        <p:nvPicPr>
          <p:cNvPr id="1107" name="Picture 110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6DF6FC-AB84-5274-17BB-8DC1B6A80BFB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666" y="266364"/>
            <a:ext cx="1247603" cy="440443"/>
          </a:xfrm>
          <a:prstGeom prst="rect">
            <a:avLst/>
          </a:prstGeom>
        </p:spPr>
      </p:pic>
      <p:pic>
        <p:nvPicPr>
          <p:cNvPr id="1108" name="Picture 1107" descr="Logo&#10;&#10;Description automatically generated">
            <a:extLst>
              <a:ext uri="{FF2B5EF4-FFF2-40B4-BE49-F238E27FC236}">
                <a16:creationId xmlns:a16="http://schemas.microsoft.com/office/drawing/2014/main" id="{A958DE6A-0228-C0AA-665E-8B7988D6EDC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311" y="3097062"/>
            <a:ext cx="529116" cy="529116"/>
          </a:xfrm>
          <a:prstGeom prst="rect">
            <a:avLst/>
          </a:prstGeom>
        </p:spPr>
      </p:pic>
      <p:pic>
        <p:nvPicPr>
          <p:cNvPr id="1109" name="Picture 1108" descr="Icon&#10;&#10;Description automatically generated">
            <a:extLst>
              <a:ext uri="{FF2B5EF4-FFF2-40B4-BE49-F238E27FC236}">
                <a16:creationId xmlns:a16="http://schemas.microsoft.com/office/drawing/2014/main" id="{5C199F5C-EA04-C433-51B6-302D10718298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348" y="2580164"/>
            <a:ext cx="532943" cy="532943"/>
          </a:xfrm>
          <a:prstGeom prst="rect">
            <a:avLst/>
          </a:prstGeom>
        </p:spPr>
      </p:pic>
      <p:pic>
        <p:nvPicPr>
          <p:cNvPr id="1112" name="Picture 1111" descr="Logo&#10;&#10;Description automatically generated">
            <a:extLst>
              <a:ext uri="{FF2B5EF4-FFF2-40B4-BE49-F238E27FC236}">
                <a16:creationId xmlns:a16="http://schemas.microsoft.com/office/drawing/2014/main" id="{2BD50CB3-08BC-5076-AC61-54400AD6E10C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525" y="5930809"/>
            <a:ext cx="776944" cy="406231"/>
          </a:xfrm>
          <a:prstGeom prst="rect">
            <a:avLst/>
          </a:prstGeom>
        </p:spPr>
      </p:pic>
      <p:pic>
        <p:nvPicPr>
          <p:cNvPr id="1113" name="Picture 1112" descr="A picture containing text&#10;&#10;Description automatically generated">
            <a:extLst>
              <a:ext uri="{FF2B5EF4-FFF2-40B4-BE49-F238E27FC236}">
                <a16:creationId xmlns:a16="http://schemas.microsoft.com/office/drawing/2014/main" id="{C9A9F44E-293C-6C78-FB51-F0FC63BEB7B6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816" y="1922433"/>
            <a:ext cx="1982703" cy="257751"/>
          </a:xfrm>
          <a:prstGeom prst="rect">
            <a:avLst/>
          </a:prstGeom>
        </p:spPr>
      </p:pic>
      <p:pic>
        <p:nvPicPr>
          <p:cNvPr id="1114" name="Picture 11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6A1720-AA55-C4C2-A276-835FE6A2219B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082" y="6005464"/>
            <a:ext cx="1371704" cy="274341"/>
          </a:xfrm>
          <a:prstGeom prst="rect">
            <a:avLst/>
          </a:prstGeom>
        </p:spPr>
      </p:pic>
      <p:pic>
        <p:nvPicPr>
          <p:cNvPr id="1115" name="Picture 11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114439-AA2A-596D-8BDA-94590DCC62CF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423" y="4001943"/>
            <a:ext cx="836250" cy="280187"/>
          </a:xfrm>
          <a:prstGeom prst="rect">
            <a:avLst/>
          </a:prstGeom>
        </p:spPr>
      </p:pic>
      <p:pic>
        <p:nvPicPr>
          <p:cNvPr id="1116" name="Picture 1115" descr="Logo&#10;&#10;Description automatically generated">
            <a:extLst>
              <a:ext uri="{FF2B5EF4-FFF2-40B4-BE49-F238E27FC236}">
                <a16:creationId xmlns:a16="http://schemas.microsoft.com/office/drawing/2014/main" id="{3D777BFE-F7C3-F619-41D1-A6E64B4DB84A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535" y="2256112"/>
            <a:ext cx="948924" cy="268666"/>
          </a:xfrm>
          <a:prstGeom prst="rect">
            <a:avLst/>
          </a:prstGeom>
        </p:spPr>
      </p:pic>
      <p:pic>
        <p:nvPicPr>
          <p:cNvPr id="1117" name="Picture 1116" descr="Logo&#10;&#10;Description automatically generated">
            <a:extLst>
              <a:ext uri="{FF2B5EF4-FFF2-40B4-BE49-F238E27FC236}">
                <a16:creationId xmlns:a16="http://schemas.microsoft.com/office/drawing/2014/main" id="{6C257D86-077D-7503-3B93-97217ADA901C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23" y="4145921"/>
            <a:ext cx="1041997" cy="480262"/>
          </a:xfrm>
          <a:prstGeom prst="rect">
            <a:avLst/>
          </a:prstGeom>
        </p:spPr>
      </p:pic>
      <p:pic>
        <p:nvPicPr>
          <p:cNvPr id="1118" name="Picture 1117" descr="Logo, company name&#10;&#10;Description automatically generated">
            <a:extLst>
              <a:ext uri="{FF2B5EF4-FFF2-40B4-BE49-F238E27FC236}">
                <a16:creationId xmlns:a16="http://schemas.microsoft.com/office/drawing/2014/main" id="{EFE2B034-6746-A9D0-E0E7-470EED7E6E88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296" y="4992672"/>
            <a:ext cx="752111" cy="314359"/>
          </a:xfrm>
          <a:prstGeom prst="rect">
            <a:avLst/>
          </a:prstGeom>
        </p:spPr>
      </p:pic>
      <p:pic>
        <p:nvPicPr>
          <p:cNvPr id="1119" name="Picture 1118" descr="Text&#10;&#10;Description automatically generated with medium confidence">
            <a:extLst>
              <a:ext uri="{FF2B5EF4-FFF2-40B4-BE49-F238E27FC236}">
                <a16:creationId xmlns:a16="http://schemas.microsoft.com/office/drawing/2014/main" id="{72870E5A-6AF2-67CC-7329-9ADEB42D0F8A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018" y="407498"/>
            <a:ext cx="2173225" cy="524630"/>
          </a:xfrm>
          <a:prstGeom prst="rect">
            <a:avLst/>
          </a:prstGeom>
        </p:spPr>
      </p:pic>
      <p:pic>
        <p:nvPicPr>
          <p:cNvPr id="1120" name="Picture 1119" descr="Text&#10;&#10;Description automatically generated with medium confidence">
            <a:extLst>
              <a:ext uri="{FF2B5EF4-FFF2-40B4-BE49-F238E27FC236}">
                <a16:creationId xmlns:a16="http://schemas.microsoft.com/office/drawing/2014/main" id="{FFEA445C-BDE4-EB8D-9ABA-7DEF66D1E37B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803" y="4787676"/>
            <a:ext cx="1323185" cy="396926"/>
          </a:xfrm>
          <a:prstGeom prst="rect">
            <a:avLst/>
          </a:prstGeom>
        </p:spPr>
      </p:pic>
      <p:pic>
        <p:nvPicPr>
          <p:cNvPr id="1121" name="Picture 1120" descr="A picture containing icon&#10;&#10;Description automatically generated">
            <a:extLst>
              <a:ext uri="{FF2B5EF4-FFF2-40B4-BE49-F238E27FC236}">
                <a16:creationId xmlns:a16="http://schemas.microsoft.com/office/drawing/2014/main" id="{E70074BA-D79F-368F-00C4-F98905C04D63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231" y="4040612"/>
            <a:ext cx="797864" cy="797864"/>
          </a:xfrm>
          <a:prstGeom prst="rect">
            <a:avLst/>
          </a:prstGeom>
        </p:spPr>
      </p:pic>
      <p:pic>
        <p:nvPicPr>
          <p:cNvPr id="1122" name="Picture 1121" descr="Logo&#10;&#10;Description automatically generated">
            <a:extLst>
              <a:ext uri="{FF2B5EF4-FFF2-40B4-BE49-F238E27FC236}">
                <a16:creationId xmlns:a16="http://schemas.microsoft.com/office/drawing/2014/main" id="{40F30487-C707-C343-336E-5F9694A91B72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209" y="4492167"/>
            <a:ext cx="1055019" cy="213477"/>
          </a:xfrm>
          <a:prstGeom prst="rect">
            <a:avLst/>
          </a:prstGeom>
        </p:spPr>
      </p:pic>
      <p:pic>
        <p:nvPicPr>
          <p:cNvPr id="1124" name="Picture 1123" descr="Icon&#10;&#10;Description automatically generated">
            <a:extLst>
              <a:ext uri="{FF2B5EF4-FFF2-40B4-BE49-F238E27FC236}">
                <a16:creationId xmlns:a16="http://schemas.microsoft.com/office/drawing/2014/main" id="{3C724360-BDA8-7B86-2209-22DB60C4E86F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102" y="6395305"/>
            <a:ext cx="1015354" cy="350614"/>
          </a:xfrm>
          <a:prstGeom prst="rect">
            <a:avLst/>
          </a:prstGeom>
        </p:spPr>
      </p:pic>
      <p:pic>
        <p:nvPicPr>
          <p:cNvPr id="1125" name="Picture 1124" descr="Logo&#10;&#10;Description automatically generated">
            <a:extLst>
              <a:ext uri="{FF2B5EF4-FFF2-40B4-BE49-F238E27FC236}">
                <a16:creationId xmlns:a16="http://schemas.microsoft.com/office/drawing/2014/main" id="{CC2DE349-75A2-ED20-CED4-0EB2F24EE734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505" y="4237825"/>
            <a:ext cx="767042" cy="383521"/>
          </a:xfrm>
          <a:prstGeom prst="rect">
            <a:avLst/>
          </a:prstGeom>
        </p:spPr>
      </p:pic>
      <p:pic>
        <p:nvPicPr>
          <p:cNvPr id="1126" name="Picture 1125" descr="A picture containing arrow&#10;&#10;Description automatically generated">
            <a:extLst>
              <a:ext uri="{FF2B5EF4-FFF2-40B4-BE49-F238E27FC236}">
                <a16:creationId xmlns:a16="http://schemas.microsoft.com/office/drawing/2014/main" id="{A5FAA970-0185-31EC-E660-2CCAA3FC6620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366" y="4257356"/>
            <a:ext cx="1000749" cy="1000749"/>
          </a:xfrm>
          <a:prstGeom prst="rect">
            <a:avLst/>
          </a:prstGeom>
        </p:spPr>
      </p:pic>
      <p:pic>
        <p:nvPicPr>
          <p:cNvPr id="1127" name="Picture 112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298F1BD-B028-00A9-A9BD-9CEFD86429EA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422" y="5830949"/>
            <a:ext cx="1129449" cy="281964"/>
          </a:xfrm>
          <a:prstGeom prst="rect">
            <a:avLst/>
          </a:prstGeom>
        </p:spPr>
      </p:pic>
      <p:pic>
        <p:nvPicPr>
          <p:cNvPr id="1128" name="Picture 1127" descr="Logo, company name&#10;&#10;Description automatically generated">
            <a:extLst>
              <a:ext uri="{FF2B5EF4-FFF2-40B4-BE49-F238E27FC236}">
                <a16:creationId xmlns:a16="http://schemas.microsoft.com/office/drawing/2014/main" id="{68177263-1012-CDC5-3E8A-9C892EA28E05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3148" y="5625127"/>
            <a:ext cx="596315" cy="596315"/>
          </a:xfrm>
          <a:prstGeom prst="rect">
            <a:avLst/>
          </a:prstGeom>
        </p:spPr>
      </p:pic>
      <p:pic>
        <p:nvPicPr>
          <p:cNvPr id="1129" name="Picture 1128" descr="Icon&#10;&#10;Description automatically generated">
            <a:extLst>
              <a:ext uri="{FF2B5EF4-FFF2-40B4-BE49-F238E27FC236}">
                <a16:creationId xmlns:a16="http://schemas.microsoft.com/office/drawing/2014/main" id="{26C5E1D2-9C35-7F53-110E-B053A6934F55}"/>
              </a:ext>
            </a:extLst>
          </p:cNvPr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290" y="6132511"/>
            <a:ext cx="967758" cy="343543"/>
          </a:xfrm>
          <a:prstGeom prst="rect">
            <a:avLst/>
          </a:prstGeom>
        </p:spPr>
      </p:pic>
      <p:pic>
        <p:nvPicPr>
          <p:cNvPr id="1130" name="Picture 112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B385CEE7-0973-168F-22FB-EBB46AE36928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5688" y="1331443"/>
            <a:ext cx="761024" cy="266519"/>
          </a:xfrm>
          <a:prstGeom prst="rect">
            <a:avLst/>
          </a:prstGeom>
        </p:spPr>
      </p:pic>
      <p:pic>
        <p:nvPicPr>
          <p:cNvPr id="1131" name="Picture 1130" descr="A picture containing logo&#10;&#10;Description automatically generated">
            <a:extLst>
              <a:ext uri="{FF2B5EF4-FFF2-40B4-BE49-F238E27FC236}">
                <a16:creationId xmlns:a16="http://schemas.microsoft.com/office/drawing/2014/main" id="{96F44B0A-E2CC-5932-D7BA-FA6F2D09A63E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145" y="3864546"/>
            <a:ext cx="1240701" cy="398390"/>
          </a:xfrm>
          <a:prstGeom prst="rect">
            <a:avLst/>
          </a:prstGeom>
        </p:spPr>
      </p:pic>
      <p:pic>
        <p:nvPicPr>
          <p:cNvPr id="1132" name="Picture 113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873314-2A51-F067-571B-E75A9FC2C22B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536" y="1609543"/>
            <a:ext cx="1249609" cy="157406"/>
          </a:xfrm>
          <a:prstGeom prst="rect">
            <a:avLst/>
          </a:prstGeom>
        </p:spPr>
      </p:pic>
      <p:pic>
        <p:nvPicPr>
          <p:cNvPr id="1133" name="Picture 1132" descr="A picture containing font, graphics, text, logo&#10;&#10;Description automatically generated">
            <a:extLst>
              <a:ext uri="{FF2B5EF4-FFF2-40B4-BE49-F238E27FC236}">
                <a16:creationId xmlns:a16="http://schemas.microsoft.com/office/drawing/2014/main" id="{BC0CD5CE-8C54-8C9F-C5A9-6539D02BA688}"/>
              </a:ext>
            </a:extLst>
          </p:cNvPr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090" y="2727258"/>
            <a:ext cx="1261075" cy="285761"/>
          </a:xfrm>
          <a:prstGeom prst="rect">
            <a:avLst/>
          </a:prstGeom>
        </p:spPr>
      </p:pic>
      <p:pic>
        <p:nvPicPr>
          <p:cNvPr id="1134" name="Picture 1133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62A8DD9F-5FFA-B506-CBA3-AE66F1867932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778" y="6142634"/>
            <a:ext cx="1447081" cy="215080"/>
          </a:xfrm>
          <a:prstGeom prst="rect">
            <a:avLst/>
          </a:prstGeom>
        </p:spPr>
      </p:pic>
      <p:pic>
        <p:nvPicPr>
          <p:cNvPr id="1135" name="Picture 113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DA2D7A5-4CC3-F979-53B2-5BC45DB4FEEC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999" y="5436672"/>
            <a:ext cx="1575153" cy="312530"/>
          </a:xfrm>
          <a:prstGeom prst="rect">
            <a:avLst/>
          </a:prstGeom>
        </p:spPr>
      </p:pic>
      <p:pic>
        <p:nvPicPr>
          <p:cNvPr id="1136" name="Picture 1135" descr="A close-up of a logo&#10;&#10;Description automatically generated">
            <a:extLst>
              <a:ext uri="{FF2B5EF4-FFF2-40B4-BE49-F238E27FC236}">
                <a16:creationId xmlns:a16="http://schemas.microsoft.com/office/drawing/2014/main" id="{0FB4A48E-2A4B-89A1-02DF-ABB4D805B1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3459" y="5692481"/>
            <a:ext cx="733808" cy="208204"/>
          </a:xfrm>
          <a:prstGeom prst="rect">
            <a:avLst/>
          </a:prstGeom>
        </p:spPr>
      </p:pic>
      <p:pic>
        <p:nvPicPr>
          <p:cNvPr id="1137" name="Picture 113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BA192DB-E345-D894-3F66-D2DB74364A6D}"/>
              </a:ext>
            </a:extLst>
          </p:cNvPr>
          <p:cNvPicPr>
            <a:picLocks noChangeAspect="1"/>
          </p:cNvPicPr>
          <p:nvPr userDrawn="1"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945" y="1316145"/>
            <a:ext cx="872273" cy="302652"/>
          </a:xfrm>
          <a:prstGeom prst="rect">
            <a:avLst/>
          </a:prstGeom>
        </p:spPr>
      </p:pic>
      <p:pic>
        <p:nvPicPr>
          <p:cNvPr id="1138" name="Picture 1137" descr="A colorful logo with red text&#10;&#10;Description automatically generated">
            <a:extLst>
              <a:ext uri="{FF2B5EF4-FFF2-40B4-BE49-F238E27FC236}">
                <a16:creationId xmlns:a16="http://schemas.microsoft.com/office/drawing/2014/main" id="{1FFF9264-B6FD-4B7C-2798-B23D0F831F91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302" y="882428"/>
            <a:ext cx="861303" cy="680768"/>
          </a:xfrm>
          <a:prstGeom prst="rect">
            <a:avLst/>
          </a:prstGeom>
        </p:spPr>
      </p:pic>
      <p:pic>
        <p:nvPicPr>
          <p:cNvPr id="1139" name="Picture 1138" descr="A blue and white logo&#10;&#10;Description automatically generated">
            <a:extLst>
              <a:ext uri="{FF2B5EF4-FFF2-40B4-BE49-F238E27FC236}">
                <a16:creationId xmlns:a16="http://schemas.microsoft.com/office/drawing/2014/main" id="{F0D3AD84-D739-13F4-D6D1-FF712BC31A32}"/>
              </a:ext>
            </a:extLst>
          </p:cNvPr>
          <p:cNvPicPr>
            <a:picLocks noChangeAspect="1"/>
          </p:cNvPicPr>
          <p:nvPr userDrawn="1"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030" y="1638178"/>
            <a:ext cx="1000376" cy="370061"/>
          </a:xfrm>
          <a:prstGeom prst="rect">
            <a:avLst/>
          </a:prstGeom>
        </p:spPr>
      </p:pic>
      <p:pic>
        <p:nvPicPr>
          <p:cNvPr id="1140" name="Picture 1139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C81E285-F2B4-AF99-AC57-2A613718084F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621" y="4305846"/>
            <a:ext cx="1725864" cy="470298"/>
          </a:xfrm>
          <a:prstGeom prst="rect">
            <a:avLst/>
          </a:prstGeom>
        </p:spPr>
      </p:pic>
      <p:pic>
        <p:nvPicPr>
          <p:cNvPr id="1141" name="Picture 114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0F506BC-7C33-3C9B-CE81-54186E40FC0C}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406" y="2605297"/>
            <a:ext cx="982170" cy="491085"/>
          </a:xfrm>
          <a:prstGeom prst="rect">
            <a:avLst/>
          </a:prstGeom>
        </p:spPr>
      </p:pic>
      <p:pic>
        <p:nvPicPr>
          <p:cNvPr id="1142" name="Picture 1141" descr="A black and green logo&#10;&#10;Description automatically generated">
            <a:extLst>
              <a:ext uri="{FF2B5EF4-FFF2-40B4-BE49-F238E27FC236}">
                <a16:creationId xmlns:a16="http://schemas.microsoft.com/office/drawing/2014/main" id="{1D330419-E577-5DFF-0284-C2DB28C6F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7810" y="3051948"/>
            <a:ext cx="1028938" cy="387489"/>
          </a:xfrm>
          <a:prstGeom prst="rect">
            <a:avLst/>
          </a:prstGeom>
        </p:spPr>
      </p:pic>
      <p:pic>
        <p:nvPicPr>
          <p:cNvPr id="1143" name="Picture 1142" descr="A green and yellow logo&#10;&#10;Description automatically generated">
            <a:extLst>
              <a:ext uri="{FF2B5EF4-FFF2-40B4-BE49-F238E27FC236}">
                <a16:creationId xmlns:a16="http://schemas.microsoft.com/office/drawing/2014/main" id="{D53F09C2-A4ED-D844-AFE0-50BA9FB93B4F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811" y="4715674"/>
            <a:ext cx="713613" cy="478074"/>
          </a:xfrm>
          <a:prstGeom prst="rect">
            <a:avLst/>
          </a:prstGeom>
        </p:spPr>
      </p:pic>
      <p:pic>
        <p:nvPicPr>
          <p:cNvPr id="1144" name="Picture 114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FC70208-FFA5-B61F-51A1-0CF9FCA36DC8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73" y="911789"/>
            <a:ext cx="1541925" cy="297059"/>
          </a:xfrm>
          <a:prstGeom prst="rect">
            <a:avLst/>
          </a:prstGeom>
        </p:spPr>
      </p:pic>
      <p:pic>
        <p:nvPicPr>
          <p:cNvPr id="1145" name="Picture 1144" descr="A red and white sign&#10;&#10;Description automatically generated">
            <a:extLst>
              <a:ext uri="{FF2B5EF4-FFF2-40B4-BE49-F238E27FC236}">
                <a16:creationId xmlns:a16="http://schemas.microsoft.com/office/drawing/2014/main" id="{351BC596-CBCE-DA44-B062-B488E68B70BF}"/>
              </a:ext>
            </a:extLst>
          </p:cNvPr>
          <p:cNvPicPr>
            <a:picLocks noChangeAspect="1"/>
          </p:cNvPicPr>
          <p:nvPr userDrawn="1"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318" y="3834982"/>
            <a:ext cx="585851" cy="427764"/>
          </a:xfrm>
          <a:prstGeom prst="rect">
            <a:avLst/>
          </a:prstGeom>
        </p:spPr>
      </p:pic>
      <p:pic>
        <p:nvPicPr>
          <p:cNvPr id="1146" name="Picture 114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74F3FF9-23AA-B3C7-FC28-C8D5D1B351E5}"/>
              </a:ext>
            </a:extLst>
          </p:cNvPr>
          <p:cNvPicPr>
            <a:picLocks noChangeAspect="1"/>
          </p:cNvPicPr>
          <p:nvPr userDrawn="1"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209" y="3507154"/>
            <a:ext cx="1269024" cy="332140"/>
          </a:xfrm>
          <a:prstGeom prst="rect">
            <a:avLst/>
          </a:prstGeom>
        </p:spPr>
      </p:pic>
      <p:pic>
        <p:nvPicPr>
          <p:cNvPr id="1147" name="Picture 1146" descr="A close up of a logo&#10;&#10;Description automatically generated">
            <a:extLst>
              <a:ext uri="{FF2B5EF4-FFF2-40B4-BE49-F238E27FC236}">
                <a16:creationId xmlns:a16="http://schemas.microsoft.com/office/drawing/2014/main" id="{D2E524DC-02E3-6C08-21B7-07F4F6161AD1}"/>
              </a:ext>
            </a:extLst>
          </p:cNvPr>
          <p:cNvPicPr>
            <a:picLocks noChangeAspect="1"/>
          </p:cNvPicPr>
          <p:nvPr userDrawn="1"/>
        </p:nvPicPr>
        <p:blipFill>
          <a:blip r:embed="rId6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104" y="1500786"/>
            <a:ext cx="1084598" cy="429501"/>
          </a:xfrm>
          <a:prstGeom prst="rect">
            <a:avLst/>
          </a:prstGeom>
        </p:spPr>
      </p:pic>
      <p:pic>
        <p:nvPicPr>
          <p:cNvPr id="1148" name="Picture 1147" descr="A red and white logo&#10;&#10;Description automatically generated">
            <a:extLst>
              <a:ext uri="{FF2B5EF4-FFF2-40B4-BE49-F238E27FC236}">
                <a16:creationId xmlns:a16="http://schemas.microsoft.com/office/drawing/2014/main" id="{42713CD7-915B-FBD2-C7A6-BE0BB9244953}"/>
              </a:ext>
            </a:extLst>
          </p:cNvPr>
          <p:cNvPicPr>
            <a:picLocks noChangeAspect="1"/>
          </p:cNvPicPr>
          <p:nvPr userDrawn="1"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875" y="1276469"/>
            <a:ext cx="1374398" cy="239485"/>
          </a:xfrm>
          <a:prstGeom prst="rect">
            <a:avLst/>
          </a:prstGeom>
        </p:spPr>
      </p:pic>
      <p:pic>
        <p:nvPicPr>
          <p:cNvPr id="1149" name="Picture 1148" descr="A green and blue text on a black background&#10;&#10;Description automatically generated">
            <a:extLst>
              <a:ext uri="{FF2B5EF4-FFF2-40B4-BE49-F238E27FC236}">
                <a16:creationId xmlns:a16="http://schemas.microsoft.com/office/drawing/2014/main" id="{A6C1C0D3-2AB1-BCFE-6891-7E4DF45B371A}"/>
              </a:ext>
            </a:extLst>
          </p:cNvPr>
          <p:cNvPicPr>
            <a:picLocks noChangeAspect="1"/>
          </p:cNvPicPr>
          <p:nvPr userDrawn="1"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543" y="2642298"/>
            <a:ext cx="820595" cy="405739"/>
          </a:xfrm>
          <a:prstGeom prst="rect">
            <a:avLst/>
          </a:prstGeom>
        </p:spPr>
      </p:pic>
      <p:pic>
        <p:nvPicPr>
          <p:cNvPr id="1150" name="Picture 1149" descr="A green and white text on a black background&#10;&#10;Description automatically generated">
            <a:extLst>
              <a:ext uri="{FF2B5EF4-FFF2-40B4-BE49-F238E27FC236}">
                <a16:creationId xmlns:a16="http://schemas.microsoft.com/office/drawing/2014/main" id="{E7410AE5-03E8-6727-1A9C-EB31CDBD7305}"/>
              </a:ext>
            </a:extLst>
          </p:cNvPr>
          <p:cNvPicPr>
            <a:picLocks noChangeAspect="1"/>
          </p:cNvPicPr>
          <p:nvPr userDrawn="1"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268" y="3801474"/>
            <a:ext cx="1796263" cy="392408"/>
          </a:xfrm>
          <a:prstGeom prst="rect">
            <a:avLst/>
          </a:prstGeom>
        </p:spPr>
      </p:pic>
      <p:pic>
        <p:nvPicPr>
          <p:cNvPr id="1151" name="Picture 1150" descr="A logo of a university&#10;&#10;Description automatically generated">
            <a:extLst>
              <a:ext uri="{FF2B5EF4-FFF2-40B4-BE49-F238E27FC236}">
                <a16:creationId xmlns:a16="http://schemas.microsoft.com/office/drawing/2014/main" id="{C324D32D-365B-245C-5BD0-54915707265F}"/>
              </a:ext>
            </a:extLst>
          </p:cNvPr>
          <p:cNvPicPr>
            <a:picLocks noChangeAspect="1"/>
          </p:cNvPicPr>
          <p:nvPr userDrawn="1"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371" y="534358"/>
            <a:ext cx="683419" cy="657575"/>
          </a:xfrm>
          <a:prstGeom prst="rect">
            <a:avLst/>
          </a:prstGeom>
        </p:spPr>
      </p:pic>
      <p:pic>
        <p:nvPicPr>
          <p:cNvPr id="1152" name="Picture 1151" descr="A green and white logo&#10;&#10;Description automatically generated">
            <a:extLst>
              <a:ext uri="{FF2B5EF4-FFF2-40B4-BE49-F238E27FC236}">
                <a16:creationId xmlns:a16="http://schemas.microsoft.com/office/drawing/2014/main" id="{B4862998-A135-9301-65FF-461FE7ADC633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548" y="2963161"/>
            <a:ext cx="776575" cy="447020"/>
          </a:xfrm>
          <a:prstGeom prst="rect">
            <a:avLst/>
          </a:prstGeom>
        </p:spPr>
      </p:pic>
      <p:pic>
        <p:nvPicPr>
          <p:cNvPr id="1153" name="Picture 1152" descr="A logo of a gas company&#10;&#10;Description automatically generated">
            <a:extLst>
              <a:ext uri="{FF2B5EF4-FFF2-40B4-BE49-F238E27FC236}">
                <a16:creationId xmlns:a16="http://schemas.microsoft.com/office/drawing/2014/main" id="{7F34AE06-7DFA-9D02-FCB8-35726B9C9209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03" y="6262037"/>
            <a:ext cx="687956" cy="432429"/>
          </a:xfrm>
          <a:prstGeom prst="rect">
            <a:avLst/>
          </a:prstGeom>
        </p:spPr>
      </p:pic>
      <p:pic>
        <p:nvPicPr>
          <p:cNvPr id="1154" name="Picture 1153" descr="A logo with text on it&#10;&#10;Description automatically generated">
            <a:extLst>
              <a:ext uri="{FF2B5EF4-FFF2-40B4-BE49-F238E27FC236}">
                <a16:creationId xmlns:a16="http://schemas.microsoft.com/office/drawing/2014/main" id="{F32F27FD-8741-DDCF-B00F-11FE8CD388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3441" y="4756228"/>
            <a:ext cx="1376070" cy="461959"/>
          </a:xfrm>
          <a:prstGeom prst="rect">
            <a:avLst/>
          </a:prstGeom>
        </p:spPr>
      </p:pic>
      <p:sp>
        <p:nvSpPr>
          <p:cNvPr id="1155" name="Oval 1154">
            <a:extLst>
              <a:ext uri="{FF2B5EF4-FFF2-40B4-BE49-F238E27FC236}">
                <a16:creationId xmlns:a16="http://schemas.microsoft.com/office/drawing/2014/main" id="{9B647241-528E-9A95-A085-ED3826D01D68}"/>
              </a:ext>
            </a:extLst>
          </p:cNvPr>
          <p:cNvSpPr/>
          <p:nvPr userDrawn="1"/>
        </p:nvSpPr>
        <p:spPr>
          <a:xfrm>
            <a:off x="2009870" y="130878"/>
            <a:ext cx="6757189" cy="6720893"/>
          </a:xfrm>
          <a:prstGeom prst="ellipse">
            <a:avLst/>
          </a:prstGeom>
          <a:noFill/>
          <a:ln w="19050">
            <a:solidFill>
              <a:srgbClr val="2A460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56" name="Picture 2">
            <a:extLst>
              <a:ext uri="{FF2B5EF4-FFF2-40B4-BE49-F238E27FC236}">
                <a16:creationId xmlns:a16="http://schemas.microsoft.com/office/drawing/2014/main" id="{36E32F63-B1BB-5AC8-A757-8CDB910C81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885" y="1201010"/>
            <a:ext cx="1136592" cy="22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" name="Rectangle: Rounded Corners 1156">
            <a:extLst>
              <a:ext uri="{FF2B5EF4-FFF2-40B4-BE49-F238E27FC236}">
                <a16:creationId xmlns:a16="http://schemas.microsoft.com/office/drawing/2014/main" id="{555722B7-0CCB-4BDC-C451-5399B74E4B67}"/>
              </a:ext>
            </a:extLst>
          </p:cNvPr>
          <p:cNvSpPr/>
          <p:nvPr userDrawn="1"/>
        </p:nvSpPr>
        <p:spPr>
          <a:xfrm>
            <a:off x="4531057" y="37303"/>
            <a:ext cx="1872000" cy="324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>
                <a:latin typeface="Bahnschrift SemiBold SemiConden" panose="020B0502040204020203" pitchFamily="34" charset="0"/>
              </a:rPr>
              <a:t>Companies</a:t>
            </a:r>
            <a:endParaRPr lang="en-GB">
              <a:latin typeface="Bahnschrift SemiBold SemiConden" panose="020B0502040204020203" pitchFamily="34" charset="0"/>
            </a:endParaRPr>
          </a:p>
        </p:txBody>
      </p:sp>
      <p:pic>
        <p:nvPicPr>
          <p:cNvPr id="1158" name="Picture 3">
            <a:extLst>
              <a:ext uri="{FF2B5EF4-FFF2-40B4-BE49-F238E27FC236}">
                <a16:creationId xmlns:a16="http://schemas.microsoft.com/office/drawing/2014/main" id="{2FB9AAB7-AF67-947E-ECA8-EA04BC1846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840" y="1573659"/>
            <a:ext cx="1255586" cy="13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9" name="Picture 2" descr="GreenLab">
            <a:extLst>
              <a:ext uri="{FF2B5EF4-FFF2-40B4-BE49-F238E27FC236}">
                <a16:creationId xmlns:a16="http://schemas.microsoft.com/office/drawing/2014/main" id="{EE614F13-0BF4-B84B-E18A-FC81E4C39B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822" y="5367717"/>
            <a:ext cx="1086300" cy="2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0" name="TextBox 1159">
            <a:extLst>
              <a:ext uri="{FF2B5EF4-FFF2-40B4-BE49-F238E27FC236}">
                <a16:creationId xmlns:a16="http://schemas.microsoft.com/office/drawing/2014/main" id="{EE299153-938C-E6E0-FFCE-636B046CE1ED}"/>
              </a:ext>
            </a:extLst>
          </p:cNvPr>
          <p:cNvSpPr txBox="1"/>
          <p:nvPr userDrawn="1"/>
        </p:nvSpPr>
        <p:spPr>
          <a:xfrm>
            <a:off x="9878691" y="154275"/>
            <a:ext cx="1194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none" noProof="0" dirty="0">
                <a:latin typeface="Bahnschrift" panose="020B0502040204020203" pitchFamily="34" charset="0"/>
              </a:rPr>
              <a:t>In process:</a:t>
            </a:r>
          </a:p>
        </p:txBody>
      </p:sp>
      <p:pic>
        <p:nvPicPr>
          <p:cNvPr id="1161" name="Picture 6" descr="Pressemeddelelser | Krüger A/S">
            <a:extLst>
              <a:ext uri="{FF2B5EF4-FFF2-40B4-BE49-F238E27FC236}">
                <a16:creationId xmlns:a16="http://schemas.microsoft.com/office/drawing/2014/main" id="{51E3AC46-ECA8-BA79-13C5-171C67BDBB6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2290" y="1278717"/>
            <a:ext cx="1406881" cy="1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0">
            <a:extLst>
              <a:ext uri="{FF2B5EF4-FFF2-40B4-BE49-F238E27FC236}">
                <a16:creationId xmlns:a16="http://schemas.microsoft.com/office/drawing/2014/main" id="{FDD1A93E-C898-D9B9-3442-17ACFCA7C4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6954" y="3424083"/>
            <a:ext cx="1269024" cy="3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3" name="Picture 12" descr="Energy Storage Experts | Hybrid Greentech | Denmark | Contact us">
            <a:extLst>
              <a:ext uri="{FF2B5EF4-FFF2-40B4-BE49-F238E27FC236}">
                <a16:creationId xmlns:a16="http://schemas.microsoft.com/office/drawing/2014/main" id="{0CA06CB6-DA19-F622-721A-03FFE14899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067" y="3052064"/>
            <a:ext cx="1315547" cy="3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4" name="Picture 14" descr="The Company | BlueNord">
            <a:extLst>
              <a:ext uri="{FF2B5EF4-FFF2-40B4-BE49-F238E27FC236}">
                <a16:creationId xmlns:a16="http://schemas.microsoft.com/office/drawing/2014/main" id="{DCFFE1F8-85E8-5EC9-528B-49F49435F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579" y="4680385"/>
            <a:ext cx="1158203" cy="3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6" descr="Business in Greenland">
            <a:extLst>
              <a:ext uri="{FF2B5EF4-FFF2-40B4-BE49-F238E27FC236}">
                <a16:creationId xmlns:a16="http://schemas.microsoft.com/office/drawing/2014/main" id="{3B5DABF9-CCB7-A460-D99E-D2FB72C874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5722" y="2232114"/>
            <a:ext cx="968893" cy="34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22" descr="AIR ALSIE - Crunchbase Company Profile &amp; Funding">
            <a:extLst>
              <a:ext uri="{FF2B5EF4-FFF2-40B4-BE49-F238E27FC236}">
                <a16:creationId xmlns:a16="http://schemas.microsoft.com/office/drawing/2014/main" id="{7A975CA9-6B6C-105B-10ED-934DE271CD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4325" y="3581499"/>
            <a:ext cx="827178" cy="33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24" descr="CO2CRC - Building a low emissions future">
            <a:extLst>
              <a:ext uri="{FF2B5EF4-FFF2-40B4-BE49-F238E27FC236}">
                <a16:creationId xmlns:a16="http://schemas.microsoft.com/office/drawing/2014/main" id="{A5C8D7E6-5785-13C0-FB4C-AE70EA08BA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39324" y="2011590"/>
            <a:ext cx="818332" cy="35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26" descr="Arcadia Efuels ApS - Vordingborg Erhvervsforening">
            <a:extLst>
              <a:ext uri="{FF2B5EF4-FFF2-40B4-BE49-F238E27FC236}">
                <a16:creationId xmlns:a16="http://schemas.microsoft.com/office/drawing/2014/main" id="{A84C133F-4BBB-979E-3BB4-BDC2E4308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588" y="2622142"/>
            <a:ext cx="639184" cy="63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0" name="Oval 1169">
            <a:extLst>
              <a:ext uri="{FF2B5EF4-FFF2-40B4-BE49-F238E27FC236}">
                <a16:creationId xmlns:a16="http://schemas.microsoft.com/office/drawing/2014/main" id="{BB70D24A-090F-14A1-8313-11CBAFB8FFE4}"/>
              </a:ext>
            </a:extLst>
          </p:cNvPr>
          <p:cNvSpPr/>
          <p:nvPr userDrawn="1"/>
        </p:nvSpPr>
        <p:spPr>
          <a:xfrm>
            <a:off x="57003" y="264085"/>
            <a:ext cx="2364741" cy="2281337"/>
          </a:xfrm>
          <a:prstGeom prst="ellipse">
            <a:avLst/>
          </a:prstGeom>
          <a:noFill/>
          <a:ln w="19050">
            <a:solidFill>
              <a:srgbClr val="2A460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1" name="Rectangle: Rounded Corners 1170">
            <a:extLst>
              <a:ext uri="{FF2B5EF4-FFF2-40B4-BE49-F238E27FC236}">
                <a16:creationId xmlns:a16="http://schemas.microsoft.com/office/drawing/2014/main" id="{4D133D39-3C30-527B-0850-971C81302B81}"/>
              </a:ext>
            </a:extLst>
          </p:cNvPr>
          <p:cNvSpPr/>
          <p:nvPr userDrawn="1"/>
        </p:nvSpPr>
        <p:spPr>
          <a:xfrm>
            <a:off x="383183" y="51668"/>
            <a:ext cx="1872000" cy="324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>
                <a:latin typeface="Bahnschrift SemiBold SemiConden" panose="020B0502040204020203" pitchFamily="34" charset="0"/>
              </a:rPr>
              <a:t>Universities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1002CD-D537-0A6E-BD9C-14FD14778AA2}"/>
              </a:ext>
            </a:extLst>
          </p:cNvPr>
          <p:cNvSpPr txBox="1"/>
          <p:nvPr userDrawn="1"/>
        </p:nvSpPr>
        <p:spPr>
          <a:xfrm>
            <a:off x="8887819" y="2397560"/>
            <a:ext cx="1206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latin typeface="Bahnschrift Condensed" panose="020B0502040204020203" pitchFamily="34" charset="0"/>
              </a:rPr>
              <a:t>Birr</a:t>
            </a:r>
            <a:r>
              <a:rPr lang="da-DK" sz="1400" dirty="0">
                <a:latin typeface="Bahnschrift Condensed" panose="020B0502040204020203" pitchFamily="34" charset="0"/>
              </a:rPr>
              <a:t> Holding ApS</a:t>
            </a:r>
            <a:endParaRPr lang="en-GB" sz="1400" dirty="0">
              <a:latin typeface="Bahnschrift Condensed" panose="020B0502040204020203" pitchFamily="34" charset="0"/>
            </a:endParaRPr>
          </a:p>
        </p:txBody>
      </p:sp>
      <p:pic>
        <p:nvPicPr>
          <p:cNvPr id="3" name="Picture 2" descr="Copenhagen Energy Partners">
            <a:extLst>
              <a:ext uri="{FF2B5EF4-FFF2-40B4-BE49-F238E27FC236}">
                <a16:creationId xmlns:a16="http://schemas.microsoft.com/office/drawing/2014/main" id="{3FCFE0E7-608A-2715-AB21-F9D661394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119" y="3155172"/>
            <a:ext cx="1127241" cy="45970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7742A4-BE43-FE90-DA97-D6B543C67490}"/>
              </a:ext>
            </a:extLst>
          </p:cNvPr>
          <p:cNvSpPr txBox="1"/>
          <p:nvPr userDrawn="1"/>
        </p:nvSpPr>
        <p:spPr>
          <a:xfrm>
            <a:off x="5159924" y="5675332"/>
            <a:ext cx="1371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NH3 Nordic Aps</a:t>
            </a:r>
            <a:r>
              <a:rPr lang="en-GB" sz="1400"/>
              <a:t> </a:t>
            </a:r>
          </a:p>
        </p:txBody>
      </p:sp>
      <p:pic>
        <p:nvPicPr>
          <p:cNvPr id="7" name="Picture 2" descr="Image">
            <a:extLst>
              <a:ext uri="{FF2B5EF4-FFF2-40B4-BE49-F238E27FC236}">
                <a16:creationId xmlns:a16="http://schemas.microsoft.com/office/drawing/2014/main" id="{F0C374C4-0FC3-D4DF-7B27-5490B63322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2040" y="2371057"/>
            <a:ext cx="535747" cy="5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ntrica Energy Marketing &amp; Trading and Centrica Energy Trading becomes Centrica  Energy – Centrica Energy">
            <a:extLst>
              <a:ext uri="{FF2B5EF4-FFF2-40B4-BE49-F238E27FC236}">
                <a16:creationId xmlns:a16="http://schemas.microsoft.com/office/drawing/2014/main" id="{2D247D2D-AA02-98D6-C34C-47D9051FD6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5349" y="2368522"/>
            <a:ext cx="844438" cy="3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ltic Energy Island Summit May 7th, 10.00 - 17.30 (CET)">
            <a:extLst>
              <a:ext uri="{FF2B5EF4-FFF2-40B4-BE49-F238E27FC236}">
                <a16:creationId xmlns:a16="http://schemas.microsoft.com/office/drawing/2014/main" id="{B77C8936-A2CE-6D9A-E7C3-B2EF905D4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7052" y="2995821"/>
            <a:ext cx="812020" cy="44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ter Valley Denmark | Improving life through co-creation of meaningful  water innovation">
            <a:extLst>
              <a:ext uri="{FF2B5EF4-FFF2-40B4-BE49-F238E27FC236}">
                <a16:creationId xmlns:a16="http://schemas.microsoft.com/office/drawing/2014/main" id="{489266F6-DD30-5307-AB3A-26626E98B5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592" y="2607917"/>
            <a:ext cx="804855" cy="53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ue World Technologies - Developer and manufacturer of methanol fuel cells">
            <a:extLst>
              <a:ext uri="{FF2B5EF4-FFF2-40B4-BE49-F238E27FC236}">
                <a16:creationId xmlns:a16="http://schemas.microsoft.com/office/drawing/2014/main" id="{26DF35CA-D2D9-E233-19A4-9707A578B0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600" y="2297158"/>
            <a:ext cx="721577" cy="42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1109" descr="Logo&#10;&#10;Description automatically generated">
            <a:extLst>
              <a:ext uri="{FF2B5EF4-FFF2-40B4-BE49-F238E27FC236}">
                <a16:creationId xmlns:a16="http://schemas.microsoft.com/office/drawing/2014/main" id="{51859771-E5EF-7A7E-4D79-B8CDEA088E18}"/>
              </a:ext>
            </a:extLst>
          </p:cNvPr>
          <p:cNvPicPr>
            <a:picLocks noChangeAspect="1"/>
          </p:cNvPicPr>
          <p:nvPr userDrawn="1"/>
        </p:nvPicPr>
        <p:blipFill>
          <a:blip r:embed="rId9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169" y="1781404"/>
            <a:ext cx="1420553" cy="402490"/>
          </a:xfrm>
          <a:prstGeom prst="rect">
            <a:avLst/>
          </a:prstGeom>
        </p:spPr>
      </p:pic>
      <p:pic>
        <p:nvPicPr>
          <p:cNvPr id="2056" name="Picture 8" descr="Emery Oleochemicals | Sea-Land Chemical Company">
            <a:extLst>
              <a:ext uri="{FF2B5EF4-FFF2-40B4-BE49-F238E27FC236}">
                <a16:creationId xmlns:a16="http://schemas.microsoft.com/office/drawing/2014/main" id="{98F13309-B7B7-6074-FF5A-8EE03BEBF8C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47133" y="5204069"/>
            <a:ext cx="995844" cy="3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reenGo Energy (Group)">
            <a:extLst>
              <a:ext uri="{FF2B5EF4-FFF2-40B4-BE49-F238E27FC236}">
                <a16:creationId xmlns:a16="http://schemas.microsoft.com/office/drawing/2014/main" id="{4D694CF3-2102-048E-D057-92D5C46850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9680" y="1924531"/>
            <a:ext cx="830188" cy="62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oating Power Plant – Canary Islands Suppliers">
            <a:extLst>
              <a:ext uri="{FF2B5EF4-FFF2-40B4-BE49-F238E27FC236}">
                <a16:creationId xmlns:a16="http://schemas.microsoft.com/office/drawing/2014/main" id="{E7C28B21-0C5F-C7AB-CD05-04BFF35414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415" y="5087548"/>
            <a:ext cx="1687965" cy="38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5AC4BD9C-49F4-A24F-4BA7-AD0BFBEA1F06}"/>
              </a:ext>
            </a:extLst>
          </p:cNvPr>
          <p:cNvSpPr/>
          <p:nvPr userDrawn="1"/>
        </p:nvSpPr>
        <p:spPr>
          <a:xfrm>
            <a:off x="8826284" y="497470"/>
            <a:ext cx="3299373" cy="3299373"/>
          </a:xfrm>
          <a:prstGeom prst="ellipse">
            <a:avLst/>
          </a:prstGeom>
          <a:noFill/>
          <a:ln w="28575">
            <a:solidFill>
              <a:schemeClr val="accent4"/>
            </a:solidFill>
            <a:prstDash val="dash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Picture 10" descr="Logo og pressemateriale - Fredericia Maskinmesterskole">
            <a:extLst>
              <a:ext uri="{FF2B5EF4-FFF2-40B4-BE49-F238E27FC236}">
                <a16:creationId xmlns:a16="http://schemas.microsoft.com/office/drawing/2014/main" id="{E10AACE3-B837-4CD5-2C25-7EA7E62A6F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1935" y="614413"/>
            <a:ext cx="1246605" cy="43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UPAH">
            <a:extLst>
              <a:ext uri="{FF2B5EF4-FFF2-40B4-BE49-F238E27FC236}">
                <a16:creationId xmlns:a16="http://schemas.microsoft.com/office/drawing/2014/main" id="{F9E1724D-8FC9-5D68-A29B-8069F91163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651" y="3570129"/>
            <a:ext cx="609018" cy="4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lede 14" descr="Et billede, der indeholder tekst, Font/skrifttype, Grafik, logo&#10;&#10;Automatisk genereret beskrivelse">
            <a:extLst>
              <a:ext uri="{FF2B5EF4-FFF2-40B4-BE49-F238E27FC236}">
                <a16:creationId xmlns:a16="http://schemas.microsoft.com/office/drawing/2014/main" id="{43CEA5B0-23EF-E7D3-80BF-4C5DB00A4AC1}"/>
              </a:ext>
            </a:extLst>
          </p:cNvPr>
          <p:cNvPicPr>
            <a:picLocks noChangeAspect="1"/>
          </p:cNvPicPr>
          <p:nvPr userDrawn="1"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982" y="4126005"/>
            <a:ext cx="1077774" cy="333470"/>
          </a:xfrm>
          <a:prstGeom prst="rect">
            <a:avLst/>
          </a:prstGeom>
        </p:spPr>
      </p:pic>
      <p:sp>
        <p:nvSpPr>
          <p:cNvPr id="1100" name="Rectangle: Rounded Corners 1099">
            <a:extLst>
              <a:ext uri="{FF2B5EF4-FFF2-40B4-BE49-F238E27FC236}">
                <a16:creationId xmlns:a16="http://schemas.microsoft.com/office/drawing/2014/main" id="{920AEF87-9F93-1F07-C90C-4D70E287986E}"/>
              </a:ext>
            </a:extLst>
          </p:cNvPr>
          <p:cNvSpPr/>
          <p:nvPr userDrawn="1"/>
        </p:nvSpPr>
        <p:spPr>
          <a:xfrm>
            <a:off x="10072587" y="4104556"/>
            <a:ext cx="1703849" cy="59631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800"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Public and private, </a:t>
            </a:r>
            <a:r>
              <a:rPr lang="en-GB" sz="1800" noProof="0">
                <a:effectLst/>
                <a:latin typeface="Bahnschrift SemiBold SemiConden" panose="020B0502040204020203" pitchFamily="34" charset="0"/>
                <a:ea typeface="Times New Roman" panose="02020603050405020304" pitchFamily="18" charset="0"/>
              </a:rPr>
              <a:t>others</a:t>
            </a:r>
            <a:endParaRPr lang="en-GB" noProof="0">
              <a:latin typeface="Bahnschrift SemiBold SemiConden" panose="020B0502040204020203" pitchFamily="34" charset="0"/>
            </a:endParaRPr>
          </a:p>
        </p:txBody>
      </p:sp>
      <p:pic>
        <p:nvPicPr>
          <p:cNvPr id="1123" name="Picture 11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0B8626-DB84-76B0-A9C7-EBC8920DB8C3}"/>
              </a:ext>
            </a:extLst>
          </p:cNvPr>
          <p:cNvPicPr>
            <a:picLocks noChangeAspect="1"/>
          </p:cNvPicPr>
          <p:nvPr userDrawn="1"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342" y="4409636"/>
            <a:ext cx="455445" cy="455445"/>
          </a:xfrm>
          <a:prstGeom prst="rect">
            <a:avLst/>
          </a:prstGeom>
        </p:spPr>
      </p:pic>
      <p:pic>
        <p:nvPicPr>
          <p:cNvPr id="3084" name="Picture 12" descr="Fremsyn ApS | LinkedIn">
            <a:extLst>
              <a:ext uri="{FF2B5EF4-FFF2-40B4-BE49-F238E27FC236}">
                <a16:creationId xmlns:a16="http://schemas.microsoft.com/office/drawing/2014/main" id="{541232B3-E2DC-9336-E0D6-8DD179CECF1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8" b="16355"/>
          <a:stretch/>
        </p:blipFill>
        <p:spPr bwMode="auto">
          <a:xfrm>
            <a:off x="10377178" y="3384093"/>
            <a:ext cx="548851" cy="3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DD6966C-BF32-7A8F-A2C7-CB1B7F332872}"/>
              </a:ext>
            </a:extLst>
          </p:cNvPr>
          <p:cNvSpPr txBox="1"/>
          <p:nvPr userDrawn="1"/>
        </p:nvSpPr>
        <p:spPr>
          <a:xfrm>
            <a:off x="10158464" y="1000745"/>
            <a:ext cx="147124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0" i="0" dirty="0">
                <a:solidFill>
                  <a:srgbClr val="19151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BIOFUEL GLOBAL ApS</a:t>
            </a:r>
            <a:endParaRPr lang="en-GB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D29A6D-C4BA-EE1F-29B7-299E00EBC3B1}"/>
              </a:ext>
            </a:extLst>
          </p:cNvPr>
          <p:cNvSpPr txBox="1"/>
          <p:nvPr userDrawn="1"/>
        </p:nvSpPr>
        <p:spPr>
          <a:xfrm>
            <a:off x="11050433" y="2372491"/>
            <a:ext cx="9135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b="0" i="0" dirty="0">
                <a:solidFill>
                  <a:srgbClr val="191514"/>
                </a:solidFill>
                <a:effectLst/>
                <a:highlight>
                  <a:srgbClr val="FFFFFF"/>
                </a:highlight>
                <a:latin typeface="Gilroy-Bold"/>
              </a:rPr>
              <a:t>BLOC ApS</a:t>
            </a:r>
          </a:p>
        </p:txBody>
      </p:sp>
      <p:pic>
        <p:nvPicPr>
          <p:cNvPr id="3086" name="Picture 14" descr="Kvasir Technologies | Change the fuel. Not the Engine. | Mynewsdesk">
            <a:extLst>
              <a:ext uri="{FF2B5EF4-FFF2-40B4-BE49-F238E27FC236}">
                <a16:creationId xmlns:a16="http://schemas.microsoft.com/office/drawing/2014/main" id="{25476557-9649-5743-B91E-995AD98C8F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02" y="1111059"/>
            <a:ext cx="972417" cy="3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Frontier Fuels | LinkedIn">
            <a:extLst>
              <a:ext uri="{FF2B5EF4-FFF2-40B4-BE49-F238E27FC236}">
                <a16:creationId xmlns:a16="http://schemas.microsoft.com/office/drawing/2014/main" id="{0A3C5648-3478-6371-0688-B318155AC0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56" y="1523139"/>
            <a:ext cx="467550" cy="4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Devcco">
            <a:extLst>
              <a:ext uri="{FF2B5EF4-FFF2-40B4-BE49-F238E27FC236}">
                <a16:creationId xmlns:a16="http://schemas.microsoft.com/office/drawing/2014/main" id="{69B6ACA7-450D-B756-EE5B-0338AAD4F5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735" y="1976605"/>
            <a:ext cx="834936" cy="38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ome - Heatflow">
            <a:extLst>
              <a:ext uri="{FF2B5EF4-FFF2-40B4-BE49-F238E27FC236}">
                <a16:creationId xmlns:a16="http://schemas.microsoft.com/office/drawing/2014/main" id="{B5D6BB32-0C08-B6AE-2A7F-CF852C271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62" y="3163823"/>
            <a:ext cx="798270" cy="26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MAN Energy Solutions - Maritime Network Frederikshavn">
            <a:extLst>
              <a:ext uri="{FF2B5EF4-FFF2-40B4-BE49-F238E27FC236}">
                <a16:creationId xmlns:a16="http://schemas.microsoft.com/office/drawing/2014/main" id="{1E9BBB15-0EC9-7FA3-3B60-613109A59E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32221" r="5242" b="26686"/>
          <a:stretch/>
        </p:blipFill>
        <p:spPr bwMode="auto">
          <a:xfrm>
            <a:off x="9719868" y="1482544"/>
            <a:ext cx="1160375" cy="54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12AADA8-88BE-A6E6-CB44-37E5C9650C81}"/>
              </a:ext>
            </a:extLst>
          </p:cNvPr>
          <p:cNvSpPr txBox="1"/>
          <p:nvPr userDrawn="1"/>
        </p:nvSpPr>
        <p:spPr>
          <a:xfrm>
            <a:off x="10614599" y="1923735"/>
            <a:ext cx="6601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b="0" i="0" dirty="0">
                <a:solidFill>
                  <a:srgbClr val="19151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</a:t>
            </a:r>
            <a:r>
              <a:rPr lang="en-GB" sz="1000" b="0" i="0" dirty="0" err="1">
                <a:solidFill>
                  <a:srgbClr val="191514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aZen</a:t>
            </a:r>
            <a:endParaRPr lang="en-GB" sz="1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70FD87-C718-3941-EB5C-EC9E6824F16D}"/>
              </a:ext>
            </a:extLst>
          </p:cNvPr>
          <p:cNvSpPr txBox="1"/>
          <p:nvPr userDrawn="1"/>
        </p:nvSpPr>
        <p:spPr>
          <a:xfrm>
            <a:off x="10544213" y="1492894"/>
            <a:ext cx="8662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G4iE ApS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0853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B1440E-CCAD-CA5C-F901-47B4FDD29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E37ADF-3F79-E467-8E08-06950ED82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68E25DC-7999-8A9A-C1DE-B43560706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1D8583-A487-2F09-E8B2-D1266370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BE14-0874-44FE-A433-094FF1E3AD54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F10BFBC-2E1E-77C1-EEB9-1D04BA18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825E17-AC20-24B5-93FE-20979C03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ABB9-F64C-4BD3-B81C-5792A2C549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01604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29241A4-36A1-85FD-E5B3-6BEBABA4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F0B0-C97A-41F6-80A7-FDE45BCC6B85}" type="datetime1">
              <a:rPr lang="da-DK" smtClean="0"/>
              <a:t>07-10-2024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457C3E0-AD90-C050-CCE9-AD91F85E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Website: missiongreenfuels.dk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C3C340A-377B-B9F8-F3AA-CA503CA8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1609-D685-4731-B3EF-4E43BA5A9CA6}" type="slidenum">
              <a:rPr lang="da-DK" smtClean="0"/>
              <a:t>‹#›</a:t>
            </a:fld>
            <a:endParaRPr lang="da-DK"/>
          </a:p>
        </p:txBody>
      </p:sp>
      <p:grpSp>
        <p:nvGrpSpPr>
          <p:cNvPr id="5" name="Gruppe 13">
            <a:extLst>
              <a:ext uri="{FF2B5EF4-FFF2-40B4-BE49-F238E27FC236}">
                <a16:creationId xmlns:a16="http://schemas.microsoft.com/office/drawing/2014/main" id="{9B196D7E-83E2-A895-D907-476F9532754B}"/>
              </a:ext>
            </a:extLst>
          </p:cNvPr>
          <p:cNvGrpSpPr/>
          <p:nvPr userDrawn="1"/>
        </p:nvGrpSpPr>
        <p:grpSpPr>
          <a:xfrm>
            <a:off x="3315053" y="2156665"/>
            <a:ext cx="5208265" cy="2722227"/>
            <a:chOff x="1666875" y="555625"/>
            <a:chExt cx="8856663" cy="4629151"/>
          </a:xfrm>
        </p:grpSpPr>
        <p:pic>
          <p:nvPicPr>
            <p:cNvPr id="6" name="Billede 8">
              <a:extLst>
                <a:ext uri="{FF2B5EF4-FFF2-40B4-BE49-F238E27FC236}">
                  <a16:creationId xmlns:a16="http://schemas.microsoft.com/office/drawing/2014/main" id="{48221457-3033-98D6-50BB-C48AE489C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75" y="555625"/>
              <a:ext cx="2836863" cy="1630363"/>
            </a:xfrm>
            <a:custGeom>
              <a:avLst/>
              <a:gdLst/>
              <a:ahLst/>
              <a:cxnLst/>
              <a:rect l="l" t="t" r="r" b="b"/>
              <a:pathLst>
                <a:path w="3913632" h="2285234">
                  <a:moveTo>
                    <a:pt x="29691" y="0"/>
                  </a:moveTo>
                  <a:lnTo>
                    <a:pt x="3883942" y="0"/>
                  </a:lnTo>
                  <a:lnTo>
                    <a:pt x="3903529" y="128345"/>
                  </a:lnTo>
                  <a:cubicBezTo>
                    <a:pt x="3910210" y="194127"/>
                    <a:pt x="3913632" y="260873"/>
                    <a:pt x="3913632" y="328418"/>
                  </a:cubicBezTo>
                  <a:cubicBezTo>
                    <a:pt x="3913632" y="1409138"/>
                    <a:pt x="3037536" y="2285234"/>
                    <a:pt x="1956816" y="2285234"/>
                  </a:cubicBezTo>
                  <a:cubicBezTo>
                    <a:pt x="876096" y="2285234"/>
                    <a:pt x="0" y="1409138"/>
                    <a:pt x="0" y="328418"/>
                  </a:cubicBezTo>
                  <a:cubicBezTo>
                    <a:pt x="0" y="260873"/>
                    <a:pt x="3422" y="194127"/>
                    <a:pt x="10103" y="128345"/>
                  </a:cubicBezTo>
                  <a:close/>
                </a:path>
              </a:pathLst>
            </a:custGeom>
          </p:spPr>
        </p:pic>
        <p:pic>
          <p:nvPicPr>
            <p:cNvPr id="7" name="Billede 10">
              <a:extLst>
                <a:ext uri="{FF2B5EF4-FFF2-40B4-BE49-F238E27FC236}">
                  <a16:creationId xmlns:a16="http://schemas.microsoft.com/office/drawing/2014/main" id="{BFDBE0C8-6219-0B6A-09B7-221751FB8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75" y="2246313"/>
              <a:ext cx="2836863" cy="2938463"/>
            </a:xfrm>
            <a:custGeom>
              <a:avLst/>
              <a:gdLst/>
              <a:ahLst/>
              <a:cxnLst/>
              <a:rect l="l" t="t" r="r" b="b"/>
              <a:pathLst>
                <a:path w="3273238" h="3383891">
                  <a:moveTo>
                    <a:pt x="122841" y="0"/>
                  </a:moveTo>
                  <a:lnTo>
                    <a:pt x="3273238" y="0"/>
                  </a:lnTo>
                  <a:lnTo>
                    <a:pt x="3273238" y="3291335"/>
                  </a:lnTo>
                  <a:lnTo>
                    <a:pt x="3118338" y="3331164"/>
                  </a:lnTo>
                  <a:cubicBezTo>
                    <a:pt x="2949390" y="3365736"/>
                    <a:pt x="2774463" y="3383891"/>
                    <a:pt x="2595295" y="3383891"/>
                  </a:cubicBezTo>
                  <a:cubicBezTo>
                    <a:pt x="1161953" y="3383891"/>
                    <a:pt x="0" y="2221938"/>
                    <a:pt x="0" y="788596"/>
                  </a:cubicBezTo>
                  <a:cubicBezTo>
                    <a:pt x="0" y="519845"/>
                    <a:pt x="40850" y="260634"/>
                    <a:pt x="116679" y="16835"/>
                  </a:cubicBezTo>
                  <a:close/>
                </a:path>
              </a:pathLst>
            </a:custGeom>
          </p:spPr>
        </p:pic>
        <p:pic>
          <p:nvPicPr>
            <p:cNvPr id="8" name="Billede 6">
              <a:extLst>
                <a:ext uri="{FF2B5EF4-FFF2-40B4-BE49-F238E27FC236}">
                  <a16:creationId xmlns:a16="http://schemas.microsoft.com/office/drawing/2014/main" id="{0E9B6EF5-D877-1C76-01DF-644D3339C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4565650" y="555625"/>
              <a:ext cx="3595688" cy="4629150"/>
            </a:xfrm>
            <a:custGeom>
              <a:avLst/>
              <a:gdLst/>
              <a:ahLst/>
              <a:cxnLst/>
              <a:rect l="l" t="t" r="r" b="b"/>
              <a:pathLst>
                <a:path w="3564638" h="4569668">
                  <a:moveTo>
                    <a:pt x="640080" y="0"/>
                  </a:moveTo>
                  <a:cubicBezTo>
                    <a:pt x="2255269" y="0"/>
                    <a:pt x="3564638" y="1309369"/>
                    <a:pt x="3564638" y="2924558"/>
                  </a:cubicBezTo>
                  <a:cubicBezTo>
                    <a:pt x="3564638" y="3530254"/>
                    <a:pt x="3380508" y="4092944"/>
                    <a:pt x="3065170" y="4559707"/>
                  </a:cubicBezTo>
                  <a:lnTo>
                    <a:pt x="3057720" y="4569668"/>
                  </a:lnTo>
                  <a:lnTo>
                    <a:pt x="0" y="4569668"/>
                  </a:lnTo>
                  <a:lnTo>
                    <a:pt x="0" y="72448"/>
                  </a:lnTo>
                  <a:lnTo>
                    <a:pt x="50679" y="59417"/>
                  </a:lnTo>
                  <a:cubicBezTo>
                    <a:pt x="241061" y="20459"/>
                    <a:pt x="438181" y="0"/>
                    <a:pt x="640080" y="0"/>
                  </a:cubicBezTo>
                  <a:close/>
                </a:path>
              </a:pathLst>
            </a:custGeom>
          </p:spPr>
        </p:pic>
        <p:pic>
          <p:nvPicPr>
            <p:cNvPr id="9" name="Billede 12">
              <a:extLst>
                <a:ext uri="{FF2B5EF4-FFF2-40B4-BE49-F238E27FC236}">
                  <a16:creationId xmlns:a16="http://schemas.microsoft.com/office/drawing/2014/main" id="{AFB92E43-2511-4D3E-8601-E707AF859A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373" r="3" b="13383"/>
            <a:stretch/>
          </p:blipFill>
          <p:spPr>
            <a:xfrm>
              <a:off x="8221663" y="555625"/>
              <a:ext cx="2301875" cy="2301875"/>
            </a:xfrm>
            <a:custGeom>
              <a:avLst/>
              <a:gdLst/>
              <a:ahLst/>
              <a:cxnLst/>
              <a:rect l="l" t="t" r="r" b="b"/>
              <a:pathLst>
                <a:path w="2852928" h="2852928">
                  <a:moveTo>
                    <a:pt x="1426464" y="0"/>
                  </a:moveTo>
                  <a:cubicBezTo>
                    <a:pt x="2214278" y="0"/>
                    <a:pt x="2852928" y="638650"/>
                    <a:pt x="2852928" y="1426464"/>
                  </a:cubicBezTo>
                  <a:cubicBezTo>
                    <a:pt x="2852928" y="2214278"/>
                    <a:pt x="2214278" y="2852928"/>
                    <a:pt x="1426464" y="2852928"/>
                  </a:cubicBezTo>
                  <a:cubicBezTo>
                    <a:pt x="638650" y="2852928"/>
                    <a:pt x="0" y="2214278"/>
                    <a:pt x="0" y="1426464"/>
                  </a:cubicBezTo>
                  <a:cubicBezTo>
                    <a:pt x="0" y="638650"/>
                    <a:pt x="638650" y="0"/>
                    <a:pt x="1426464" y="0"/>
                  </a:cubicBezTo>
                  <a:close/>
                </a:path>
              </a:pathLst>
            </a:custGeom>
          </p:spPr>
        </p:pic>
        <p:pic>
          <p:nvPicPr>
            <p:cNvPr id="10" name="Billede 4">
              <a:extLst>
                <a:ext uri="{FF2B5EF4-FFF2-40B4-BE49-F238E27FC236}">
                  <a16:creationId xmlns:a16="http://schemas.microsoft.com/office/drawing/2014/main" id="{E43EC438-3810-C4F9-A1B1-3A9ADBB1C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032" r="-5" b="13659"/>
            <a:stretch/>
          </p:blipFill>
          <p:spPr>
            <a:xfrm>
              <a:off x="8221663" y="2917825"/>
              <a:ext cx="2301875" cy="2266950"/>
            </a:xfrm>
            <a:custGeom>
              <a:avLst/>
              <a:gdLst/>
              <a:ahLst/>
              <a:cxnLst/>
              <a:rect l="l" t="t" r="r" b="b"/>
              <a:pathLst>
                <a:path w="2828765" h="2786678">
                  <a:moveTo>
                    <a:pt x="1888236" y="0"/>
                  </a:moveTo>
                  <a:cubicBezTo>
                    <a:pt x="2214125" y="0"/>
                    <a:pt x="2520731" y="82558"/>
                    <a:pt x="2788281" y="227900"/>
                  </a:cubicBezTo>
                  <a:lnTo>
                    <a:pt x="2828765" y="252495"/>
                  </a:lnTo>
                  <a:lnTo>
                    <a:pt x="2828765" y="2786678"/>
                  </a:lnTo>
                  <a:lnTo>
                    <a:pt x="227128" y="2786678"/>
                  </a:lnTo>
                  <a:lnTo>
                    <a:pt x="148387" y="2623223"/>
                  </a:lnTo>
                  <a:cubicBezTo>
                    <a:pt x="52837" y="2397318"/>
                    <a:pt x="0" y="2148947"/>
                    <a:pt x="0" y="1888236"/>
                  </a:cubicBezTo>
                  <a:cubicBezTo>
                    <a:pt x="0" y="845392"/>
                    <a:pt x="845392" y="0"/>
                    <a:pt x="1888236" y="0"/>
                  </a:cubicBezTo>
                  <a:close/>
                </a:path>
              </a:pathLst>
            </a:custGeom>
          </p:spPr>
        </p:pic>
      </p:grpSp>
      <p:sp>
        <p:nvSpPr>
          <p:cNvPr id="12" name="Tekstfelt 24">
            <a:extLst>
              <a:ext uri="{FF2B5EF4-FFF2-40B4-BE49-F238E27FC236}">
                <a16:creationId xmlns:a16="http://schemas.microsoft.com/office/drawing/2014/main" id="{10CCC661-8BFE-EF6C-D483-08BA0A8C0280}"/>
              </a:ext>
            </a:extLst>
          </p:cNvPr>
          <p:cNvSpPr txBox="1"/>
          <p:nvPr userDrawn="1"/>
        </p:nvSpPr>
        <p:spPr>
          <a:xfrm>
            <a:off x="3153429" y="5627231"/>
            <a:ext cx="5531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>
                <a:solidFill>
                  <a:srgbClr val="003741"/>
                </a:solidFill>
                <a:effectLst/>
              </a:rPr>
              <a:t>This project has received funding from The Innovation Fund Denmark – 1150-00001B.</a:t>
            </a:r>
            <a:endParaRPr lang="da-DK" sz="1200"/>
          </a:p>
        </p:txBody>
      </p:sp>
      <p:pic>
        <p:nvPicPr>
          <p:cNvPr id="13" name="Billede 15">
            <a:extLst>
              <a:ext uri="{FF2B5EF4-FFF2-40B4-BE49-F238E27FC236}">
                <a16:creationId xmlns:a16="http://schemas.microsoft.com/office/drawing/2014/main" id="{CC1F0963-5DA6-CB84-8926-835EA8DC9A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423" y="5165466"/>
            <a:ext cx="4179526" cy="46176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1CDB3474-F56C-29DD-F0B1-77591B8A87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776" y="269235"/>
            <a:ext cx="545424" cy="5454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822550-3166-E204-B9FB-CD27C6FC79C2}"/>
              </a:ext>
            </a:extLst>
          </p:cNvPr>
          <p:cNvSpPr txBox="1"/>
          <p:nvPr userDrawn="1"/>
        </p:nvSpPr>
        <p:spPr>
          <a:xfrm>
            <a:off x="2647955" y="1157129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kern="1200">
                <a:latin typeface="+mj-lt"/>
                <a:ea typeface="+mj-ea"/>
                <a:cs typeface="+mj-cs"/>
              </a:rPr>
              <a:t>Thank you for the attention!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2356947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11FE9-E00C-D720-5397-F0EE96E59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95478B-FAA9-04B5-6C99-5BC628FD1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41ECC10-40FC-626B-0901-0F19CF480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3E46961-BC65-1EEA-8C65-D2526A4D86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BE8264-77BC-5F03-B265-C9D0B639F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72D8BC9-3A67-A839-CF1B-FE53FB30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BE14-0874-44FE-A433-094FF1E3AD54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3CCF650-BF55-4E0A-42EB-0803FDB0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0B16AA7-12D7-594C-8BE1-255FAE54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ABB9-F64C-4BD3-B81C-5792A2C549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15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F1999-5D69-5790-5830-002B214F8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38A5DA6-9FB5-6F68-9A0B-2D1E13843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BE14-0874-44FE-A433-094FF1E3AD54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103BB14-03C4-398A-EDAE-25FD57C4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F978A0D-81FE-D783-2FED-A1027CF9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ABB9-F64C-4BD3-B81C-5792A2C549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72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6673D59-B62D-8EFD-4305-3793DD06B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BE14-0874-44FE-A433-094FF1E3AD54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981442E-D5C7-73EB-2CB0-B7F943AD5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ADDDAE-7220-BCBE-5FE1-47CDB984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ABB9-F64C-4BD3-B81C-5792A2C549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057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35145-206C-56BA-55F3-26E308E41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1E829C-F2FD-07BA-D80E-99E25E357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74C266E-E720-34C9-8CF0-FCA82CDF9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F8279F-A16D-6B35-8882-917BDE92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BE14-0874-44FE-A433-094FF1E3AD54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65A26EA-9E98-CEEA-5A41-BC725615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CBD2FEA-7C9C-7432-E148-91749A02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ABB9-F64C-4BD3-B81C-5792A2C549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109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8527B-B05E-8EAF-8A85-D28BA7C4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AE560F06-6A77-F6FA-A6D4-E1EA515F8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19FAE6A-52AB-D8EF-D175-FE70DBC55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D883C7F-EF77-17AC-5467-9CE125F3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BE14-0874-44FE-A433-094FF1E3AD54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A3C3302-1AF1-B533-9880-4FD65F9C7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8588CDF-A752-51AC-1C55-DDDB00EE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ABB9-F64C-4BD3-B81C-5792A2C549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397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hyperlink" Target="https://missiongreenfuels.dk/" TargetMode="Externa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hyperlink" Target="https://missiongreenfuels.dk/" TargetMode="Externa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13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hyperlink" Target="https://missiongreenfuels.dk/" TargetMode="Externa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21CD02-4486-71CF-67E3-105CD033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178C83-DB9A-201C-A893-E925B3745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139C49-0468-186C-8A66-F053A098F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8BE14-0874-44FE-A433-094FF1E3AD54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23F919-BA36-A5E2-42D8-47A00326E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2EE951-211F-46AE-581F-7EE83E481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8ABB9-F64C-4BD3-B81C-5792A2C5493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196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69D3C41-2854-96C0-FA05-3BE964CB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32502E-97C6-CB7C-F385-B577CCBD5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6B1213-1F37-3683-1583-ECCE5CC9F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6E90-24DE-49BF-8BAC-1A9C85C349D3}" type="datetime1">
              <a:rPr lang="da-DK" smtClean="0"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C7552B-8D5F-FB1F-10DB-B5E4DF614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Website: missiongreenfuels.dk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F24446-5AF7-1505-32BB-B642EC33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566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1609-D685-4731-B3EF-4E43BA5A9CA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0" name="Billede 9">
            <a:hlinkClick r:id="rId10"/>
            <a:extLst>
              <a:ext uri="{FF2B5EF4-FFF2-40B4-BE49-F238E27FC236}">
                <a16:creationId xmlns:a16="http://schemas.microsoft.com/office/drawing/2014/main" id="{F280A02F-AC2A-9A29-A2F0-CED69894A20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660" y="230189"/>
            <a:ext cx="2197140" cy="89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69D3C41-2854-96C0-FA05-3BE964CB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32502E-97C6-CB7C-F385-B577CCBD5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6B1213-1F37-3683-1583-ECCE5CC9F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6E90-24DE-49BF-8BAC-1A9C85C349D3}" type="datetime1">
              <a:rPr lang="da-DK" smtClean="0"/>
              <a:t>08-10-2024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C7552B-8D5F-FB1F-10DB-B5E4DF614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/>
              <a:t>Website: missiongreenfuels.dk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F24446-5AF7-1505-32BB-B642EC33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566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1609-D685-4731-B3EF-4E43BA5A9CA6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0" name="Billede 9">
            <a:hlinkClick r:id="rId13"/>
            <a:extLst>
              <a:ext uri="{FF2B5EF4-FFF2-40B4-BE49-F238E27FC236}">
                <a16:creationId xmlns:a16="http://schemas.microsoft.com/office/drawing/2014/main" id="{F280A02F-AC2A-9A29-A2F0-CED69894A20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1304" y="230189"/>
            <a:ext cx="1967851" cy="89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6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69D3C41-2854-96C0-FA05-3BE964CB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332502E-97C6-CB7C-F385-B577CCBD5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6B1213-1F37-3683-1583-ECCE5CC9F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86E90-24DE-49BF-8BAC-1A9C85C349D3}" type="datetime1">
              <a:rPr lang="da-DK" smtClean="0"/>
              <a:t>07-10-2024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AC7552B-8D5F-FB1F-10DB-B5E4DF614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Website: missiongreenfuels.dk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F24446-5AF7-1505-32BB-B642EC33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566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1609-D685-4731-B3EF-4E43BA5A9CA6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0" name="Billede 9">
            <a:hlinkClick r:id="rId12"/>
            <a:extLst>
              <a:ext uri="{FF2B5EF4-FFF2-40B4-BE49-F238E27FC236}">
                <a16:creationId xmlns:a16="http://schemas.microsoft.com/office/drawing/2014/main" id="{F280A02F-AC2A-9A29-A2F0-CED69894A2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660" y="230189"/>
            <a:ext cx="2197140" cy="89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jpeg"/><Relationship Id="rId9" Type="http://schemas.openxmlformats.org/officeDocument/2006/relationships/image" Target="../media/image1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svg"/><Relationship Id="rId3" Type="http://schemas.openxmlformats.org/officeDocument/2006/relationships/image" Target="../media/image161.jpe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0" Type="http://schemas.openxmlformats.org/officeDocument/2006/relationships/image" Target="../media/image168.jpe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sv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6.svg"/><Relationship Id="rId5" Type="http://schemas.openxmlformats.org/officeDocument/2006/relationships/image" Target="../media/image175.png"/><Relationship Id="rId4" Type="http://schemas.openxmlformats.org/officeDocument/2006/relationships/image" Target="../media/image17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9.png"/><Relationship Id="rId7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slide" Target="slide7.xml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185.sv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EDA327A-B46D-2B9F-960D-2D8502FF3382}"/>
              </a:ext>
            </a:extLst>
          </p:cNvPr>
          <p:cNvSpPr/>
          <p:nvPr/>
        </p:nvSpPr>
        <p:spPr>
          <a:xfrm>
            <a:off x="1014845" y="415636"/>
            <a:ext cx="10162309" cy="6165273"/>
          </a:xfrm>
          <a:prstGeom prst="rect">
            <a:avLst/>
          </a:prstGeom>
          <a:noFill/>
          <a:ln w="57150">
            <a:solidFill>
              <a:srgbClr val="E2F2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66042FA-81EE-8D84-477B-29CB1717ACAC}"/>
              </a:ext>
            </a:extLst>
          </p:cNvPr>
          <p:cNvSpPr txBox="1"/>
          <p:nvPr/>
        </p:nvSpPr>
        <p:spPr>
          <a:xfrm>
            <a:off x="1433945" y="2113957"/>
            <a:ext cx="92825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800" b="1" i="0" u="none" strike="noStrike" kern="1200" cap="none" spc="300" normalizeH="0" baseline="0" noProof="0" dirty="0">
                <a:ln>
                  <a:noFill/>
                </a:ln>
                <a:solidFill>
                  <a:srgbClr val="E2F26B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Mission</a:t>
            </a:r>
            <a:r>
              <a:rPr kumimoji="0" lang="da-DK" sz="4800" b="1" i="0" u="none" strike="noStrike" kern="1200" cap="none" spc="300" normalizeH="0" baseline="0" noProof="0" dirty="0">
                <a:ln>
                  <a:noFill/>
                </a:ln>
                <a:solidFill>
                  <a:srgbClr val="257213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Green</a:t>
            </a:r>
            <a:r>
              <a:rPr kumimoji="0" lang="da-DK" sz="4800" b="1" i="0" u="none" strike="noStrike" kern="1200" cap="none" spc="300" normalizeH="0" baseline="0" noProof="0" dirty="0">
                <a:ln>
                  <a:noFill/>
                </a:ln>
                <a:solidFill>
                  <a:srgbClr val="E2F26B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Fuels</a:t>
            </a:r>
            <a:r>
              <a:rPr kumimoji="0" lang="da-DK" sz="4800" b="1" i="0" u="none" strike="noStrike" kern="1200" cap="none" spc="300" normalizeH="0" baseline="0" noProof="0" dirty="0">
                <a:ln>
                  <a:noFill/>
                </a:ln>
                <a:solidFill>
                  <a:srgbClr val="84BF04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</a:t>
            </a:r>
            <a:br>
              <a:rPr kumimoji="0" lang="da-DK" sz="4800" b="1" i="0" u="none" strike="noStrike" kern="1200" cap="none" spc="300" normalizeH="0" baseline="0" noProof="0" dirty="0">
                <a:ln>
                  <a:noFill/>
                </a:ln>
                <a:solidFill>
                  <a:srgbClr val="84BF04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</a:br>
            <a:endParaRPr kumimoji="0" lang="da-DK" sz="16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600" b="1" spc="300" dirty="0">
              <a:solidFill>
                <a:prstClr val="white"/>
              </a:solidFill>
              <a:latin typeface="Barlow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October</a:t>
            </a:r>
            <a:r>
              <a:rPr kumimoji="0" lang="da-DK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800" b="1" i="0" u="none" strike="noStrike" kern="1200" cap="none" spc="300" normalizeH="0" baseline="0" noProof="0" dirty="0">
              <a:ln>
                <a:noFill/>
              </a:ln>
              <a:solidFill>
                <a:srgbClr val="84BF04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Billede 1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11DFFEF6-12B9-3D29-D0A4-6933A62C4E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1640" y="5601765"/>
            <a:ext cx="1600200" cy="6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7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Grafik, grafisk design, grøn&#10;&#10;Automatisk genereret beskrivelse">
            <a:extLst>
              <a:ext uri="{FF2B5EF4-FFF2-40B4-BE49-F238E27FC236}">
                <a16:creationId xmlns:a16="http://schemas.microsoft.com/office/drawing/2014/main" id="{C9F7C33D-5EEE-99CB-8438-3DD7BE4D5C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7" r="1237"/>
          <a:stretch/>
        </p:blipFill>
        <p:spPr>
          <a:xfrm>
            <a:off x="-2" y="-86979"/>
            <a:ext cx="12204000" cy="7038878"/>
          </a:xfrm>
          <a:prstGeom prst="rect">
            <a:avLst/>
          </a:prstGeom>
        </p:spPr>
      </p:pic>
      <p:pic>
        <p:nvPicPr>
          <p:cNvPr id="8" name="Billede 7" descr="Et billede, der indeholder tekst, Font/skrifttype, Grafik, grafisk design&#10;&#10;Automatisk genereret beskrivelse">
            <a:extLst>
              <a:ext uri="{FF2B5EF4-FFF2-40B4-BE49-F238E27FC236}">
                <a16:creationId xmlns:a16="http://schemas.microsoft.com/office/drawing/2014/main" id="{CAA51051-B6C7-7A1A-BBE2-47F0B092DB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2120" y="5510325"/>
            <a:ext cx="2468880" cy="1072503"/>
          </a:xfrm>
          <a:prstGeom prst="rect">
            <a:avLst/>
          </a:prstGeom>
        </p:spPr>
      </p:pic>
      <p:sp>
        <p:nvSpPr>
          <p:cNvPr id="9" name="Tekstfelt 24">
            <a:extLst>
              <a:ext uri="{FF2B5EF4-FFF2-40B4-BE49-F238E27FC236}">
                <a16:creationId xmlns:a16="http://schemas.microsoft.com/office/drawing/2014/main" id="{F710EBD4-CC82-30E3-DD21-6024EDDE116E}"/>
              </a:ext>
            </a:extLst>
          </p:cNvPr>
          <p:cNvSpPr txBox="1"/>
          <p:nvPr/>
        </p:nvSpPr>
        <p:spPr>
          <a:xfrm>
            <a:off x="3129935" y="4826586"/>
            <a:ext cx="5531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7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project has received funding from The Innovation Fund Denmark – 1150-00001B.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5">
            <a:extLst>
              <a:ext uri="{FF2B5EF4-FFF2-40B4-BE49-F238E27FC236}">
                <a16:creationId xmlns:a16="http://schemas.microsoft.com/office/drawing/2014/main" id="{A6DDAF13-0E8D-EBAC-D171-DB462EA33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042" y="3357905"/>
            <a:ext cx="2534647" cy="280033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E5146E9B-C10C-7514-2868-CEE18C7DBA70}"/>
              </a:ext>
            </a:extLst>
          </p:cNvPr>
          <p:cNvSpPr txBox="1"/>
          <p:nvPr/>
        </p:nvSpPr>
        <p:spPr>
          <a:xfrm>
            <a:off x="2356419" y="2140889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Thank you for the attention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2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DA2BF09-B874-E741-F48C-5C859F2371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079" y="3823061"/>
            <a:ext cx="1864223" cy="482388"/>
          </a:xfrm>
          <a:prstGeom prst="rect">
            <a:avLst/>
          </a:prstGeom>
        </p:spPr>
      </p:pic>
      <p:grpSp>
        <p:nvGrpSpPr>
          <p:cNvPr id="13" name="Gruppe 13">
            <a:extLst>
              <a:ext uri="{FF2B5EF4-FFF2-40B4-BE49-F238E27FC236}">
                <a16:creationId xmlns:a16="http://schemas.microsoft.com/office/drawing/2014/main" id="{C78D4633-B9D8-759B-C573-6590AD715040}"/>
              </a:ext>
            </a:extLst>
          </p:cNvPr>
          <p:cNvGrpSpPr/>
          <p:nvPr/>
        </p:nvGrpSpPr>
        <p:grpSpPr>
          <a:xfrm>
            <a:off x="2898273" y="3114885"/>
            <a:ext cx="2765757" cy="1445591"/>
            <a:chOff x="1666875" y="555625"/>
            <a:chExt cx="8856663" cy="4629151"/>
          </a:xfrm>
        </p:grpSpPr>
        <p:pic>
          <p:nvPicPr>
            <p:cNvPr id="14" name="Billede 8">
              <a:extLst>
                <a:ext uri="{FF2B5EF4-FFF2-40B4-BE49-F238E27FC236}">
                  <a16:creationId xmlns:a16="http://schemas.microsoft.com/office/drawing/2014/main" id="{B115EFEC-9F67-3ACE-49A2-EDCA3DE26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75" y="555625"/>
              <a:ext cx="2836863" cy="1630363"/>
            </a:xfrm>
            <a:custGeom>
              <a:avLst/>
              <a:gdLst/>
              <a:ahLst/>
              <a:cxnLst/>
              <a:rect l="l" t="t" r="r" b="b"/>
              <a:pathLst>
                <a:path w="3913632" h="2285234">
                  <a:moveTo>
                    <a:pt x="29691" y="0"/>
                  </a:moveTo>
                  <a:lnTo>
                    <a:pt x="3883942" y="0"/>
                  </a:lnTo>
                  <a:lnTo>
                    <a:pt x="3903529" y="128345"/>
                  </a:lnTo>
                  <a:cubicBezTo>
                    <a:pt x="3910210" y="194127"/>
                    <a:pt x="3913632" y="260873"/>
                    <a:pt x="3913632" y="328418"/>
                  </a:cubicBezTo>
                  <a:cubicBezTo>
                    <a:pt x="3913632" y="1409138"/>
                    <a:pt x="3037536" y="2285234"/>
                    <a:pt x="1956816" y="2285234"/>
                  </a:cubicBezTo>
                  <a:cubicBezTo>
                    <a:pt x="876096" y="2285234"/>
                    <a:pt x="0" y="1409138"/>
                    <a:pt x="0" y="328418"/>
                  </a:cubicBezTo>
                  <a:cubicBezTo>
                    <a:pt x="0" y="260873"/>
                    <a:pt x="3422" y="194127"/>
                    <a:pt x="10103" y="128345"/>
                  </a:cubicBezTo>
                  <a:close/>
                </a:path>
              </a:pathLst>
            </a:custGeom>
          </p:spPr>
        </p:pic>
        <p:pic>
          <p:nvPicPr>
            <p:cNvPr id="15" name="Billede 10">
              <a:extLst>
                <a:ext uri="{FF2B5EF4-FFF2-40B4-BE49-F238E27FC236}">
                  <a16:creationId xmlns:a16="http://schemas.microsoft.com/office/drawing/2014/main" id="{5FDB686A-96AF-D805-89A0-B28A7DBD0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66875" y="2246313"/>
              <a:ext cx="2836863" cy="2938463"/>
            </a:xfrm>
            <a:custGeom>
              <a:avLst/>
              <a:gdLst/>
              <a:ahLst/>
              <a:cxnLst/>
              <a:rect l="l" t="t" r="r" b="b"/>
              <a:pathLst>
                <a:path w="3273238" h="3383891">
                  <a:moveTo>
                    <a:pt x="122841" y="0"/>
                  </a:moveTo>
                  <a:lnTo>
                    <a:pt x="3273238" y="0"/>
                  </a:lnTo>
                  <a:lnTo>
                    <a:pt x="3273238" y="3291335"/>
                  </a:lnTo>
                  <a:lnTo>
                    <a:pt x="3118338" y="3331164"/>
                  </a:lnTo>
                  <a:cubicBezTo>
                    <a:pt x="2949390" y="3365736"/>
                    <a:pt x="2774463" y="3383891"/>
                    <a:pt x="2595295" y="3383891"/>
                  </a:cubicBezTo>
                  <a:cubicBezTo>
                    <a:pt x="1161953" y="3383891"/>
                    <a:pt x="0" y="2221938"/>
                    <a:pt x="0" y="788596"/>
                  </a:cubicBezTo>
                  <a:cubicBezTo>
                    <a:pt x="0" y="519845"/>
                    <a:pt x="40850" y="260634"/>
                    <a:pt x="116679" y="16835"/>
                  </a:cubicBezTo>
                  <a:close/>
                </a:path>
              </a:pathLst>
            </a:custGeom>
          </p:spPr>
        </p:pic>
        <p:pic>
          <p:nvPicPr>
            <p:cNvPr id="16" name="Billede 6">
              <a:extLst>
                <a:ext uri="{FF2B5EF4-FFF2-40B4-BE49-F238E27FC236}">
                  <a16:creationId xmlns:a16="http://schemas.microsoft.com/office/drawing/2014/main" id="{5EFAA12B-4E04-943A-42CA-0BC4B4B012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303" r="-1" b="3617"/>
            <a:stretch/>
          </p:blipFill>
          <p:spPr>
            <a:xfrm>
              <a:off x="4565650" y="555625"/>
              <a:ext cx="3595688" cy="4629150"/>
            </a:xfrm>
            <a:custGeom>
              <a:avLst/>
              <a:gdLst/>
              <a:ahLst/>
              <a:cxnLst/>
              <a:rect l="l" t="t" r="r" b="b"/>
              <a:pathLst>
                <a:path w="3564638" h="4569668">
                  <a:moveTo>
                    <a:pt x="640080" y="0"/>
                  </a:moveTo>
                  <a:cubicBezTo>
                    <a:pt x="2255269" y="0"/>
                    <a:pt x="3564638" y="1309369"/>
                    <a:pt x="3564638" y="2924558"/>
                  </a:cubicBezTo>
                  <a:cubicBezTo>
                    <a:pt x="3564638" y="3530254"/>
                    <a:pt x="3380508" y="4092944"/>
                    <a:pt x="3065170" y="4559707"/>
                  </a:cubicBezTo>
                  <a:lnTo>
                    <a:pt x="3057720" y="4569668"/>
                  </a:lnTo>
                  <a:lnTo>
                    <a:pt x="0" y="4569668"/>
                  </a:lnTo>
                  <a:lnTo>
                    <a:pt x="0" y="72448"/>
                  </a:lnTo>
                  <a:lnTo>
                    <a:pt x="50679" y="59417"/>
                  </a:lnTo>
                  <a:cubicBezTo>
                    <a:pt x="241061" y="20459"/>
                    <a:pt x="438181" y="0"/>
                    <a:pt x="640080" y="0"/>
                  </a:cubicBezTo>
                  <a:close/>
                </a:path>
              </a:pathLst>
            </a:custGeom>
          </p:spPr>
        </p:pic>
        <p:pic>
          <p:nvPicPr>
            <p:cNvPr id="17" name="Billede 12">
              <a:extLst>
                <a:ext uri="{FF2B5EF4-FFF2-40B4-BE49-F238E27FC236}">
                  <a16:creationId xmlns:a16="http://schemas.microsoft.com/office/drawing/2014/main" id="{DFC4E098-A62D-19AC-E8C1-10D0D09B80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1663" y="555625"/>
              <a:ext cx="2301875" cy="2301875"/>
            </a:xfrm>
            <a:custGeom>
              <a:avLst/>
              <a:gdLst/>
              <a:ahLst/>
              <a:cxnLst/>
              <a:rect l="l" t="t" r="r" b="b"/>
              <a:pathLst>
                <a:path w="2852928" h="2852928">
                  <a:moveTo>
                    <a:pt x="1426464" y="0"/>
                  </a:moveTo>
                  <a:cubicBezTo>
                    <a:pt x="2214278" y="0"/>
                    <a:pt x="2852928" y="638650"/>
                    <a:pt x="2852928" y="1426464"/>
                  </a:cubicBezTo>
                  <a:cubicBezTo>
                    <a:pt x="2852928" y="2214278"/>
                    <a:pt x="2214278" y="2852928"/>
                    <a:pt x="1426464" y="2852928"/>
                  </a:cubicBezTo>
                  <a:cubicBezTo>
                    <a:pt x="638650" y="2852928"/>
                    <a:pt x="0" y="2214278"/>
                    <a:pt x="0" y="1426464"/>
                  </a:cubicBezTo>
                  <a:cubicBezTo>
                    <a:pt x="0" y="638650"/>
                    <a:pt x="638650" y="0"/>
                    <a:pt x="1426464" y="0"/>
                  </a:cubicBezTo>
                  <a:close/>
                </a:path>
              </a:pathLst>
            </a:custGeom>
          </p:spPr>
        </p:pic>
        <p:pic>
          <p:nvPicPr>
            <p:cNvPr id="18" name="Billede 4">
              <a:extLst>
                <a:ext uri="{FF2B5EF4-FFF2-40B4-BE49-F238E27FC236}">
                  <a16:creationId xmlns:a16="http://schemas.microsoft.com/office/drawing/2014/main" id="{CA70CE1E-2708-26A8-3C93-8DAE7666D6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"/>
            <a:stretch/>
          </p:blipFill>
          <p:spPr>
            <a:xfrm>
              <a:off x="8221663" y="2917825"/>
              <a:ext cx="2301875" cy="2266950"/>
            </a:xfrm>
            <a:custGeom>
              <a:avLst/>
              <a:gdLst/>
              <a:ahLst/>
              <a:cxnLst/>
              <a:rect l="l" t="t" r="r" b="b"/>
              <a:pathLst>
                <a:path w="2828765" h="2786678">
                  <a:moveTo>
                    <a:pt x="1888236" y="0"/>
                  </a:moveTo>
                  <a:cubicBezTo>
                    <a:pt x="2214125" y="0"/>
                    <a:pt x="2520731" y="82558"/>
                    <a:pt x="2788281" y="227900"/>
                  </a:cubicBezTo>
                  <a:lnTo>
                    <a:pt x="2828765" y="252495"/>
                  </a:lnTo>
                  <a:lnTo>
                    <a:pt x="2828765" y="2786678"/>
                  </a:lnTo>
                  <a:lnTo>
                    <a:pt x="227128" y="2786678"/>
                  </a:lnTo>
                  <a:lnTo>
                    <a:pt x="148387" y="2623223"/>
                  </a:lnTo>
                  <a:cubicBezTo>
                    <a:pt x="52837" y="2397318"/>
                    <a:pt x="0" y="2148947"/>
                    <a:pt x="0" y="1888236"/>
                  </a:cubicBezTo>
                  <a:cubicBezTo>
                    <a:pt x="0" y="845392"/>
                    <a:pt x="845392" y="0"/>
                    <a:pt x="1888236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53891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2E934B32-6D41-484E-A871-8A5C3850D3E3}"/>
              </a:ext>
            </a:extLst>
          </p:cNvPr>
          <p:cNvSpPr txBox="1"/>
          <p:nvPr/>
        </p:nvSpPr>
        <p:spPr>
          <a:xfrm>
            <a:off x="927652" y="565340"/>
            <a:ext cx="5414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The four InnoMissions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1878AE-A26E-A374-7D25-6F65B0B9630D}"/>
              </a:ext>
            </a:extLst>
          </p:cNvPr>
          <p:cNvGrpSpPr/>
          <p:nvPr/>
        </p:nvGrpSpPr>
        <p:grpSpPr>
          <a:xfrm>
            <a:off x="5524679" y="1865743"/>
            <a:ext cx="5608576" cy="867155"/>
            <a:chOff x="1784775" y="3666486"/>
            <a:chExt cx="2468880" cy="605230"/>
          </a:xfrm>
          <a:solidFill>
            <a:schemeClr val="bg1">
              <a:alpha val="40000"/>
            </a:schemeClr>
          </a:solidFill>
        </p:grpSpPr>
        <p:sp>
          <p:nvSpPr>
            <p:cNvPr id="16" name="Rounded Rectangle">
              <a:extLst>
                <a:ext uri="{FF2B5EF4-FFF2-40B4-BE49-F238E27FC236}">
                  <a16:creationId xmlns:a16="http://schemas.microsoft.com/office/drawing/2014/main" id="{795CE271-1AD1-CCE3-7262-685F1267EDDD}"/>
                </a:ext>
              </a:extLst>
            </p:cNvPr>
            <p:cNvSpPr/>
            <p:nvPr/>
          </p:nvSpPr>
          <p:spPr>
            <a:xfrm>
              <a:off x="1784775" y="3666486"/>
              <a:ext cx="2468880" cy="605230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17" name="April 20YY">
              <a:extLst>
                <a:ext uri="{FF2B5EF4-FFF2-40B4-BE49-F238E27FC236}">
                  <a16:creationId xmlns:a16="http://schemas.microsoft.com/office/drawing/2014/main" id="{2D6852B9-4C46-E1C0-38B4-F92CEB27B25F}"/>
                </a:ext>
              </a:extLst>
            </p:cNvPr>
            <p:cNvSpPr txBox="1"/>
            <p:nvPr/>
          </p:nvSpPr>
          <p:spPr>
            <a:xfrm>
              <a:off x="1907369" y="3750473"/>
              <a:ext cx="2199409" cy="42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Innomission</a:t>
              </a:r>
              <a:r>
                <a:rPr kumimoji="0" lang="da-DK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 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Capture and storage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or use of CO2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6E6746-05E1-EEFC-F819-991F969EE1BE}"/>
              </a:ext>
            </a:extLst>
          </p:cNvPr>
          <p:cNvGrpSpPr/>
          <p:nvPr/>
        </p:nvGrpSpPr>
        <p:grpSpPr>
          <a:xfrm>
            <a:off x="5524680" y="2821501"/>
            <a:ext cx="5608576" cy="867155"/>
            <a:chOff x="1784775" y="3666486"/>
            <a:chExt cx="2468880" cy="605230"/>
          </a:xfrm>
          <a:solidFill>
            <a:schemeClr val="bg1">
              <a:alpha val="40000"/>
            </a:schemeClr>
          </a:solidFill>
        </p:grpSpPr>
        <p:sp>
          <p:nvSpPr>
            <p:cNvPr id="19" name="Rounded Rectangle">
              <a:extLst>
                <a:ext uri="{FF2B5EF4-FFF2-40B4-BE49-F238E27FC236}">
                  <a16:creationId xmlns:a16="http://schemas.microsoft.com/office/drawing/2014/main" id="{ED9430B2-B824-0F71-F69E-28C8D1ADE81E}"/>
                </a:ext>
              </a:extLst>
            </p:cNvPr>
            <p:cNvSpPr/>
            <p:nvPr/>
          </p:nvSpPr>
          <p:spPr>
            <a:xfrm>
              <a:off x="1784775" y="3666486"/>
              <a:ext cx="2468880" cy="605230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0" name="April 20YY">
              <a:extLst>
                <a:ext uri="{FF2B5EF4-FFF2-40B4-BE49-F238E27FC236}">
                  <a16:creationId xmlns:a16="http://schemas.microsoft.com/office/drawing/2014/main" id="{A608C775-2DDD-E070-3748-FE95BC256C1F}"/>
                </a:ext>
              </a:extLst>
            </p:cNvPr>
            <p:cNvSpPr txBox="1"/>
            <p:nvPr/>
          </p:nvSpPr>
          <p:spPr>
            <a:xfrm>
              <a:off x="1907369" y="3750470"/>
              <a:ext cx="2199409" cy="42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Innomission</a:t>
              </a:r>
              <a:r>
                <a:rPr kumimoji="0" lang="da-DK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 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Green fuels for transport and industry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(Power-to-X, etc.)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sym typeface="Barlow Bold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846A83-ACD0-E409-546A-338982687AB4}"/>
              </a:ext>
            </a:extLst>
          </p:cNvPr>
          <p:cNvGrpSpPr/>
          <p:nvPr/>
        </p:nvGrpSpPr>
        <p:grpSpPr>
          <a:xfrm>
            <a:off x="5524680" y="4733019"/>
            <a:ext cx="5608575" cy="867155"/>
            <a:chOff x="1784775" y="3666486"/>
            <a:chExt cx="2468880" cy="605230"/>
          </a:xfrm>
          <a:solidFill>
            <a:schemeClr val="bg1">
              <a:alpha val="40000"/>
            </a:schemeClr>
          </a:solidFill>
        </p:grpSpPr>
        <p:sp>
          <p:nvSpPr>
            <p:cNvPr id="25" name="Rounded Rectangle">
              <a:extLst>
                <a:ext uri="{FF2B5EF4-FFF2-40B4-BE49-F238E27FC236}">
                  <a16:creationId xmlns:a16="http://schemas.microsoft.com/office/drawing/2014/main" id="{9105A8DC-2D4E-82EA-377B-9A7D69871670}"/>
                </a:ext>
              </a:extLst>
            </p:cNvPr>
            <p:cNvSpPr/>
            <p:nvPr/>
          </p:nvSpPr>
          <p:spPr>
            <a:xfrm>
              <a:off x="1784775" y="3666486"/>
              <a:ext cx="2468880" cy="605230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6" name="April 20YY">
              <a:extLst>
                <a:ext uri="{FF2B5EF4-FFF2-40B4-BE49-F238E27FC236}">
                  <a16:creationId xmlns:a16="http://schemas.microsoft.com/office/drawing/2014/main" id="{60C56E32-AC70-C5CB-4D5E-F1AD848FB027}"/>
                </a:ext>
              </a:extLst>
            </p:cNvPr>
            <p:cNvSpPr txBox="1"/>
            <p:nvPr/>
          </p:nvSpPr>
          <p:spPr>
            <a:xfrm>
              <a:off x="1907369" y="3750470"/>
              <a:ext cx="2199409" cy="42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Innomission</a:t>
              </a:r>
              <a:r>
                <a:rPr kumimoji="0" lang="da-DK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 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Circular economy with a focus 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plastics and textiles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sym typeface="Barlow Bold"/>
              </a:endParaRPr>
            </a:p>
          </p:txBody>
        </p:sp>
      </p:grp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E1C32E7-2B6F-8EAA-26FC-A0B4FB96F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834" y="1964987"/>
            <a:ext cx="2341565" cy="684000"/>
          </a:xfrm>
          <a:prstGeom prst="rect">
            <a:avLst/>
          </a:prstGeom>
        </p:spPr>
      </p:pic>
      <p:pic>
        <p:nvPicPr>
          <p:cNvPr id="12" name="Picture 2" descr="MissionGreenFuels">
            <a:extLst>
              <a:ext uri="{FF2B5EF4-FFF2-40B4-BE49-F238E27FC236}">
                <a16:creationId xmlns:a16="http://schemas.microsoft.com/office/drawing/2014/main" id="{F28167B4-8D48-03FD-C7B6-C9725C88C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697" y="2907456"/>
            <a:ext cx="1491702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CEE8D31-58D8-261B-EFD7-A46C49298151}"/>
              </a:ext>
            </a:extLst>
          </p:cNvPr>
          <p:cNvGrpSpPr/>
          <p:nvPr/>
        </p:nvGrpSpPr>
        <p:grpSpPr>
          <a:xfrm>
            <a:off x="5524679" y="3777260"/>
            <a:ext cx="5608577" cy="867155"/>
            <a:chOff x="1784775" y="3666486"/>
            <a:chExt cx="2468880" cy="605230"/>
          </a:xfrm>
          <a:solidFill>
            <a:schemeClr val="bg1">
              <a:alpha val="40000"/>
            </a:schemeClr>
          </a:solidFill>
        </p:grpSpPr>
        <p:sp>
          <p:nvSpPr>
            <p:cNvPr id="22" name="Rounded Rectangle">
              <a:extLst>
                <a:ext uri="{FF2B5EF4-FFF2-40B4-BE49-F238E27FC236}">
                  <a16:creationId xmlns:a16="http://schemas.microsoft.com/office/drawing/2014/main" id="{BB2A4A22-BEFA-9D98-95AE-ADD6E947AB3A}"/>
                </a:ext>
              </a:extLst>
            </p:cNvPr>
            <p:cNvSpPr/>
            <p:nvPr/>
          </p:nvSpPr>
          <p:spPr>
            <a:xfrm>
              <a:off x="1784775" y="3666486"/>
              <a:ext cx="2468880" cy="605230"/>
            </a:xfrm>
            <a:prstGeom prst="roundRect">
              <a:avLst>
                <a:gd name="adj" fmla="val 50000"/>
              </a:avLst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3" name="April 20YY">
              <a:extLst>
                <a:ext uri="{FF2B5EF4-FFF2-40B4-BE49-F238E27FC236}">
                  <a16:creationId xmlns:a16="http://schemas.microsoft.com/office/drawing/2014/main" id="{56CA437E-DD52-1114-37C9-3066D973397D}"/>
                </a:ext>
              </a:extLst>
            </p:cNvPr>
            <p:cNvSpPr txBox="1"/>
            <p:nvPr/>
          </p:nvSpPr>
          <p:spPr>
            <a:xfrm>
              <a:off x="1907369" y="3750471"/>
              <a:ext cx="2199409" cy="42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>
              <a:lvl1pPr>
                <a:defRPr sz="2000" b="0">
                  <a:solidFill>
                    <a:srgbClr val="FFFFFF"/>
                  </a:solidFill>
                  <a:latin typeface="Barlow Bold"/>
                  <a:ea typeface="Barlow Bold"/>
                  <a:cs typeface="Barlow Bold"/>
                  <a:sym typeface="Barlow Bold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Innomission</a:t>
              </a:r>
              <a:r>
                <a:rPr kumimoji="0" lang="da-DK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 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Climate- and environment-friendly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sym typeface="Barlow Bold"/>
                </a:rPr>
                <a:t>agriculture and food production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sym typeface="Barlow Bold"/>
              </a:endParaRPr>
            </a:p>
          </p:txBody>
        </p:sp>
      </p:grpSp>
      <p:pic>
        <p:nvPicPr>
          <p:cNvPr id="14" name="Picture 4">
            <a:extLst>
              <a:ext uri="{FF2B5EF4-FFF2-40B4-BE49-F238E27FC236}">
                <a16:creationId xmlns:a16="http://schemas.microsoft.com/office/drawing/2014/main" id="{6C192BC7-BD3E-9855-1E40-9E526B712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5173" y="4016362"/>
            <a:ext cx="2279226" cy="41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2">
            <a:extLst>
              <a:ext uri="{FF2B5EF4-FFF2-40B4-BE49-F238E27FC236}">
                <a16:creationId xmlns:a16="http://schemas.microsoft.com/office/drawing/2014/main" id="{6E8DA63A-23F4-6690-190D-0DED06BFCE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21556" y="38312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B81B4611-101D-0215-BCA3-E59393B651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58524" y="4830184"/>
            <a:ext cx="2275875" cy="612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2A9902-CFB6-BE80-083A-E00834B917B8}"/>
              </a:ext>
            </a:extLst>
          </p:cNvPr>
          <p:cNvGrpSpPr/>
          <p:nvPr/>
        </p:nvGrpSpPr>
        <p:grpSpPr>
          <a:xfrm>
            <a:off x="712343" y="1841419"/>
            <a:ext cx="1937910" cy="2414316"/>
            <a:chOff x="1015293" y="2218845"/>
            <a:chExt cx="1332010" cy="165946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B20341A-643F-F461-77C4-37ED43057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293" y="2218845"/>
              <a:ext cx="955410" cy="1355444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4" name="Gruppe 21">
              <a:extLst>
                <a:ext uri="{FF2B5EF4-FFF2-40B4-BE49-F238E27FC236}">
                  <a16:creationId xmlns:a16="http://schemas.microsoft.com/office/drawing/2014/main" id="{0D5EA4A2-911C-0099-4198-D2A0EE996DFB}"/>
                </a:ext>
              </a:extLst>
            </p:cNvPr>
            <p:cNvGrpSpPr/>
            <p:nvPr/>
          </p:nvGrpSpPr>
          <p:grpSpPr>
            <a:xfrm>
              <a:off x="1312738" y="2464216"/>
              <a:ext cx="1034565" cy="1414092"/>
              <a:chOff x="5573158" y="2027857"/>
              <a:chExt cx="1674277" cy="2288481"/>
            </a:xfrm>
            <a:effectLst/>
          </p:grpSpPr>
          <p:sp>
            <p:nvSpPr>
              <p:cNvPr id="5" name="Rectangle 35">
                <a:extLst>
                  <a:ext uri="{FF2B5EF4-FFF2-40B4-BE49-F238E27FC236}">
                    <a16:creationId xmlns:a16="http://schemas.microsoft.com/office/drawing/2014/main" id="{B93E6851-D03C-0B1B-46BD-BB5353C906C7}"/>
                  </a:ext>
                </a:extLst>
              </p:cNvPr>
              <p:cNvSpPr/>
              <p:nvPr/>
            </p:nvSpPr>
            <p:spPr>
              <a:xfrm>
                <a:off x="5629306" y="2027857"/>
                <a:ext cx="1618129" cy="2275879"/>
              </a:xfrm>
              <a:prstGeom prst="rect">
                <a:avLst/>
              </a:prstGeom>
              <a:solidFill>
                <a:srgbClr val="46318C"/>
              </a:solidFill>
              <a:ln/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>
                <a:flatTx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rlow" panose="00000500000000000000" pitchFamily="2" charset="0"/>
                    <a:ea typeface="+mn-ea"/>
                    <a:cs typeface="+mn-cs"/>
                  </a:rPr>
                  <a:t>Research reserve 2023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rlow" panose="00000500000000000000" pitchFamily="2" charset="0"/>
                    <a:ea typeface="+mn-ea"/>
                    <a:cs typeface="+mn-cs"/>
                  </a:rPr>
                  <a:t>301,8 mio. dkk</a:t>
                </a: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6" name="AutoShape 8" descr="Coins outline">
                <a:extLst>
                  <a:ext uri="{FF2B5EF4-FFF2-40B4-BE49-F238E27FC236}">
                    <a16:creationId xmlns:a16="http://schemas.microsoft.com/office/drawing/2014/main" id="{423B0AD0-7B28-C9F2-34A3-206E2D9452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409724" y="2931561"/>
                <a:ext cx="304800" cy="304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7" name="Rectangle 35">
                <a:extLst>
                  <a:ext uri="{FF2B5EF4-FFF2-40B4-BE49-F238E27FC236}">
                    <a16:creationId xmlns:a16="http://schemas.microsoft.com/office/drawing/2014/main" id="{125ACB51-51E7-4BF0-1606-DC9A95F86D90}"/>
                  </a:ext>
                </a:extLst>
              </p:cNvPr>
              <p:cNvSpPr/>
              <p:nvPr/>
            </p:nvSpPr>
            <p:spPr>
              <a:xfrm>
                <a:off x="5600659" y="2040459"/>
                <a:ext cx="1618129" cy="2275879"/>
              </a:xfrm>
              <a:prstGeom prst="rect">
                <a:avLst/>
              </a:prstGeom>
              <a:solidFill>
                <a:schemeClr val="bg1"/>
              </a:solidFill>
              <a:ln/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>
                <a:flatTx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0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rlow" panose="00000500000000000000" pitchFamily="2" charset="0"/>
                    <a:ea typeface="+mn-ea"/>
                    <a:cs typeface="+mn-cs"/>
                  </a:rPr>
                  <a:t>Research reserve 2023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rlow" panose="00000500000000000000" pitchFamily="2" charset="0"/>
                    <a:ea typeface="+mn-ea"/>
                    <a:cs typeface="+mn-cs"/>
                  </a:rPr>
                  <a:t>301,8 mio. dkk</a:t>
                </a:r>
                <a:endPara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8" name="Rectangle 35">
                <a:extLst>
                  <a:ext uri="{FF2B5EF4-FFF2-40B4-BE49-F238E27FC236}">
                    <a16:creationId xmlns:a16="http://schemas.microsoft.com/office/drawing/2014/main" id="{9027D7FA-66D6-4400-61A5-5A365003DC7C}"/>
                  </a:ext>
                </a:extLst>
              </p:cNvPr>
              <p:cNvSpPr/>
              <p:nvPr/>
            </p:nvSpPr>
            <p:spPr>
              <a:xfrm>
                <a:off x="5573158" y="2033583"/>
                <a:ext cx="1618129" cy="2275879"/>
              </a:xfrm>
              <a:prstGeom prst="rect">
                <a:avLst/>
              </a:prstGeom>
              <a:solidFill>
                <a:srgbClr val="46318C"/>
              </a:solidFill>
              <a:ln/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t">
                <a:flatTx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rlow" panose="00000500000000000000" pitchFamily="2" charset="0"/>
                    <a:ea typeface="+mn-ea"/>
                    <a:cs typeface="+mn-cs"/>
                  </a:rPr>
                  <a:t>Research Reserve 2021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br>
                  <a:rPr kumimoji="0" lang="da-DK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rlow" panose="00000500000000000000" pitchFamily="2" charset="0"/>
                    <a:ea typeface="+mn-ea"/>
                    <a:cs typeface="+mn-cs"/>
                  </a:rPr>
                </a:br>
                <a:r>
                  <a:rPr kumimoji="0" lang="da-DK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arlow" panose="00000500000000000000" pitchFamily="2" charset="0"/>
                    <a:ea typeface="+mn-ea"/>
                    <a:cs typeface="+mn-cs"/>
                  </a:rPr>
                  <a:t>700 mio. dkk</a:t>
                </a: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9" name="Picture 14" descr="Styrelsen for Forskning og Uddannelse | LinkedIn">
                <a:extLst>
                  <a:ext uri="{FF2B5EF4-FFF2-40B4-BE49-F238E27FC236}">
                    <a16:creationId xmlns:a16="http://schemas.microsoft.com/office/drawing/2014/main" id="{058E487F-B195-D3AE-4D58-94D5592575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6778" y="2073649"/>
                <a:ext cx="1025892" cy="10258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AFCDE21-3EE9-D3EA-DB2A-F5CE28B3C926}"/>
              </a:ext>
            </a:extLst>
          </p:cNvPr>
          <p:cNvSpPr/>
          <p:nvPr/>
        </p:nvSpPr>
        <p:spPr>
          <a:xfrm>
            <a:off x="4485434" y="3431230"/>
            <a:ext cx="744978" cy="576356"/>
          </a:xfrm>
          <a:prstGeom prst="rightArrow">
            <a:avLst/>
          </a:prstGeom>
          <a:solidFill>
            <a:srgbClr val="1B2B4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8DAB65-A8BC-5E6B-C824-B26D3D4C0546}"/>
              </a:ext>
            </a:extLst>
          </p:cNvPr>
          <p:cNvSpPr txBox="1"/>
          <p:nvPr/>
        </p:nvSpPr>
        <p:spPr>
          <a:xfrm>
            <a:off x="3347519" y="2739991"/>
            <a:ext cx="1479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</a:b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700 mio. dkk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pic>
        <p:nvPicPr>
          <p:cNvPr id="3" name="Billede 2" descr="Stakke af guld-mønter">
            <a:extLst>
              <a:ext uri="{FF2B5EF4-FFF2-40B4-BE49-F238E27FC236}">
                <a16:creationId xmlns:a16="http://schemas.microsoft.com/office/drawing/2014/main" id="{ABBAE752-C1A5-EA89-EA9D-0127075DE61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911" y="3255078"/>
            <a:ext cx="1832123" cy="122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0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5B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034985-143D-E0B4-DC6E-6730F362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Bahnschrift" panose="020B0502040204020203" pitchFamily="34" charset="0"/>
              </a:rPr>
              <a:t>The MissionGreenFuels vision</a:t>
            </a:r>
            <a:endParaRPr lang="en-GB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19C8BA-D11E-0E6D-51E4-E5A3945845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5374" y="3301678"/>
            <a:ext cx="5351583" cy="237092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200" b="1" dirty="0">
                <a:solidFill>
                  <a:schemeClr val="bg1"/>
                </a:solidFill>
                <a:latin typeface="Bahnschrift" panose="020B0502040204020203" pitchFamily="34" charset="0"/>
              </a:rPr>
              <a:t>70 % reduction by 2030</a:t>
            </a:r>
          </a:p>
          <a:p>
            <a:pPr>
              <a:lnSpc>
                <a:spcPct val="100000"/>
              </a:lnSpc>
            </a:pPr>
            <a:r>
              <a:rPr lang="en-GB" sz="2200" b="1" dirty="0">
                <a:solidFill>
                  <a:schemeClr val="bg1"/>
                </a:solidFill>
                <a:latin typeface="Bahnschrift" panose="020B0502040204020203" pitchFamily="34" charset="0"/>
              </a:rPr>
              <a:t>net zero by 2045 </a:t>
            </a:r>
          </a:p>
          <a:p>
            <a:pPr>
              <a:lnSpc>
                <a:spcPct val="100000"/>
              </a:lnSpc>
            </a:pPr>
            <a:r>
              <a:rPr lang="en-GB" sz="2200" b="1" dirty="0">
                <a:solidFill>
                  <a:schemeClr val="bg1"/>
                </a:solidFill>
                <a:latin typeface="Bahnschrift" panose="020B0502040204020203" pitchFamily="34" charset="0"/>
              </a:rPr>
              <a:t>and to support Danish research, innovation, growth, jobs and export potential within the field of green fuels</a:t>
            </a:r>
            <a:endParaRPr lang="da-DK" sz="22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6519D564-83B6-4C07-A996-865C4DC0A2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783395" y="2820847"/>
            <a:ext cx="5408605" cy="403715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4548DF6D-BAFD-BA9A-FDAD-ECFE36B99498}"/>
              </a:ext>
            </a:extLst>
          </p:cNvPr>
          <p:cNvSpPr txBox="1">
            <a:spLocks/>
          </p:cNvSpPr>
          <p:nvPr/>
        </p:nvSpPr>
        <p:spPr>
          <a:xfrm>
            <a:off x="838200" y="1855384"/>
            <a:ext cx="8004350" cy="9654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To contribute substantially to the Danish, European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and global climate goals, specifically by: </a:t>
            </a:r>
          </a:p>
        </p:txBody>
      </p:sp>
    </p:spTree>
    <p:extLst>
      <p:ext uri="{BB962C8B-B14F-4D97-AF65-F5344CB8AC3E}">
        <p14:creationId xmlns:p14="http://schemas.microsoft.com/office/powerpoint/2010/main" val="275903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 descr="Nærbillede af kompas på træ">
            <a:extLst>
              <a:ext uri="{FF2B5EF4-FFF2-40B4-BE49-F238E27FC236}">
                <a16:creationId xmlns:a16="http://schemas.microsoft.com/office/drawing/2014/main" id="{4F21FBC3-32A3-43BB-0D92-6DEF7E8327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228412" y="0"/>
            <a:ext cx="896053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7C35CA-F146-F556-8D5A-FD08C634ABE7}"/>
              </a:ext>
            </a:extLst>
          </p:cNvPr>
          <p:cNvSpPr txBox="1">
            <a:spLocks/>
          </p:cNvSpPr>
          <p:nvPr/>
        </p:nvSpPr>
        <p:spPr>
          <a:xfrm>
            <a:off x="688578" y="596974"/>
            <a:ext cx="10515600" cy="1128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Bahnschrift SemiBold SemiConden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MissionGreenFuels’ </a:t>
            </a:r>
            <a:r>
              <a:rPr kumimoji="0" lang="da-DK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Roadmap</a:t>
            </a:r>
            <a:br>
              <a:rPr kumimoji="0" lang="da-DK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</a:b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9E76245-7064-31A4-BEBD-1CE7C8BA5CFE}"/>
              </a:ext>
            </a:extLst>
          </p:cNvPr>
          <p:cNvSpPr txBox="1"/>
          <p:nvPr/>
        </p:nvSpPr>
        <p:spPr>
          <a:xfrm>
            <a:off x="685528" y="1209178"/>
            <a:ext cx="8922267" cy="46698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Roadmap strengths:</a:t>
            </a:r>
          </a:p>
          <a:p>
            <a:pPr marL="285750" marR="0" lvl="0" indent="-285750" algn="l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Well-established and ambitious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Robust technical foundation</a:t>
            </a:r>
          </a:p>
          <a:p>
            <a:pPr marL="285750" marR="0" lvl="0" indent="-285750" algn="l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Involvement from the entire value chain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Roadmap update:</a:t>
            </a:r>
          </a:p>
          <a:p>
            <a:pPr marL="285750" marR="0" lvl="0" indent="-28575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General update</a:t>
            </a:r>
          </a:p>
          <a:p>
            <a:pPr marL="285750" marR="0" lvl="0" indent="-28575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More operational</a:t>
            </a:r>
          </a:p>
          <a:p>
            <a:pPr marL="285750" marR="0" lvl="0" indent="-28575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Broader accessibility in the green transition.</a:t>
            </a:r>
          </a:p>
          <a:p>
            <a:pPr marL="285750" marR="0" lvl="0" indent="-28575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fontAlgn="base">
              <a:lnSpc>
                <a:spcPts val="3000"/>
              </a:lnSpc>
              <a:defRPr/>
            </a:pPr>
            <a:r>
              <a:rPr lang="en-US" b="1" i="1" dirty="0">
                <a:solidFill>
                  <a:srgbClr val="84BF04"/>
                </a:solidFill>
                <a:latin typeface="Bahnschrift" panose="020B0502040204020203" pitchFamily="34" charset="0"/>
              </a:rPr>
              <a:t>Updated roadmap to be published late 2024.</a:t>
            </a:r>
            <a:endParaRPr lang="da-DK" b="1" i="1" dirty="0">
              <a:solidFill>
                <a:srgbClr val="84BF04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6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lede 6" descr="Røde frem hævere, der er fastgjort på en vej">
            <a:extLst>
              <a:ext uri="{FF2B5EF4-FFF2-40B4-BE49-F238E27FC236}">
                <a16:creationId xmlns:a16="http://schemas.microsoft.com/office/drawing/2014/main" id="{91BF2026-46E4-279B-DDD2-3FB1DB2B24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9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EF4CB-EE52-96D6-B4F8-3266B61B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90" y="2139068"/>
            <a:ext cx="5155261" cy="14441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Bahnschrift" panose="020B0502040204020203" pitchFamily="34" charset="0"/>
              </a:rPr>
              <a:t>(Inno)Mission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20BCF-604D-ACB9-240F-E73514F15CBF}"/>
              </a:ext>
            </a:extLst>
          </p:cNvPr>
          <p:cNvSpPr txBox="1"/>
          <p:nvPr/>
        </p:nvSpPr>
        <p:spPr>
          <a:xfrm>
            <a:off x="4973874" y="749935"/>
            <a:ext cx="7019651" cy="4072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Danish Strengths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High international standing and many industry strongholds within green technologies. 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Interplay between research and industry.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Identified need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Broader strategic plan based on broad coordination and commitment across the entire value chain to create the largest possible impact.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Approach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DK government launched mission-driven research efforts to make Denmark a frontrunner within the development of new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E2F26B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green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break-through technologies and contributing to a reduction of emissions in Denmark and globally.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The role of the roadmap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Crucial for ensuring that Denmark's efforts in green technology research and industry are strategically aligned and coordinated. 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A442C99-E13E-B40D-A1E1-E4F5738EA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missiongreenfuels.dk</a:t>
            </a:r>
          </a:p>
        </p:txBody>
      </p:sp>
    </p:spTree>
    <p:extLst>
      <p:ext uri="{BB962C8B-B14F-4D97-AF65-F5344CB8AC3E}">
        <p14:creationId xmlns:p14="http://schemas.microsoft.com/office/powerpoint/2010/main" val="270875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7046689D-FE5F-EE17-9E07-EEAF29D7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b="1" dirty="0">
                <a:solidFill>
                  <a:srgbClr val="193F23"/>
                </a:solidFill>
                <a:latin typeface="Bahnschrift" panose="020B0502040204020203" pitchFamily="34" charset="0"/>
              </a:rPr>
              <a:t>Status</a:t>
            </a:r>
            <a:endParaRPr lang="en-GB" b="1" dirty="0">
              <a:solidFill>
                <a:srgbClr val="193F23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958D9F-66D0-6442-0522-0ED77CE53D2F}"/>
              </a:ext>
            </a:extLst>
          </p:cNvPr>
          <p:cNvGrpSpPr/>
          <p:nvPr/>
        </p:nvGrpSpPr>
        <p:grpSpPr>
          <a:xfrm>
            <a:off x="5053398" y="2238325"/>
            <a:ext cx="1853459" cy="3007603"/>
            <a:chOff x="10151815" y="1785103"/>
            <a:chExt cx="1250092" cy="222157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C412F0-46B5-A418-314F-A356103EB0F2}"/>
                </a:ext>
              </a:extLst>
            </p:cNvPr>
            <p:cNvSpPr/>
            <p:nvPr/>
          </p:nvSpPr>
          <p:spPr>
            <a:xfrm>
              <a:off x="10151815" y="1785103"/>
              <a:ext cx="1250092" cy="6719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1DBC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Calibri" panose="020F0502020204030204" pitchFamily="34" charset="0"/>
                </a:rPr>
                <a:t>≈100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E3B6678-54C2-DE12-2099-0A1DB3FBD55C}"/>
                </a:ext>
              </a:extLst>
            </p:cNvPr>
            <p:cNvSpPr/>
            <p:nvPr/>
          </p:nvSpPr>
          <p:spPr>
            <a:xfrm>
              <a:off x="10151815" y="2564188"/>
              <a:ext cx="1250092" cy="6719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1DBC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≈ DKK </a:t>
              </a:r>
              <a:br>
                <a:rPr kumimoji="0" lang="da-DK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</a:br>
              <a:r>
                <a:rPr kumimoji="0" lang="da-DK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350 mio</a:t>
              </a:r>
              <a:r>
                <a:rPr kumimoji="0" lang="da-DK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.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3B4ED21-B5BC-E34D-CA7B-5F9917D8492E}"/>
                </a:ext>
              </a:extLst>
            </p:cNvPr>
            <p:cNvSpPr/>
            <p:nvPr/>
          </p:nvSpPr>
          <p:spPr>
            <a:xfrm>
              <a:off x="10151815" y="3334770"/>
              <a:ext cx="1250092" cy="6719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1DBC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21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839213B-67D9-6CC4-31D4-1D09A1C75A31}"/>
              </a:ext>
            </a:extLst>
          </p:cNvPr>
          <p:cNvSpPr txBox="1"/>
          <p:nvPr/>
        </p:nvSpPr>
        <p:spPr>
          <a:xfrm>
            <a:off x="5554337" y="1448327"/>
            <a:ext cx="10879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Now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35B53499-423C-FBF5-F2FC-871261DBB3D8}"/>
              </a:ext>
            </a:extLst>
          </p:cNvPr>
          <p:cNvSpPr txBox="1"/>
          <p:nvPr/>
        </p:nvSpPr>
        <p:spPr>
          <a:xfrm>
            <a:off x="3346394" y="1442149"/>
            <a:ext cx="10879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2022</a:t>
            </a:r>
          </a:p>
        </p:txBody>
      </p: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50C8A1DD-35C9-9AE9-80A7-DFC755C057BE}"/>
              </a:ext>
            </a:extLst>
          </p:cNvPr>
          <p:cNvGrpSpPr/>
          <p:nvPr/>
        </p:nvGrpSpPr>
        <p:grpSpPr>
          <a:xfrm>
            <a:off x="838200" y="2238325"/>
            <a:ext cx="3985458" cy="3007602"/>
            <a:chOff x="926904" y="2280109"/>
            <a:chExt cx="2688049" cy="2221571"/>
          </a:xfrm>
        </p:grpSpPr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id="{EBB59869-34BB-B369-FD0E-583615299C81}"/>
                </a:ext>
              </a:extLst>
            </p:cNvPr>
            <p:cNvSpPr/>
            <p:nvPr/>
          </p:nvSpPr>
          <p:spPr>
            <a:xfrm>
              <a:off x="2364861" y="2280109"/>
              <a:ext cx="1250092" cy="6719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1DBC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Calibri" panose="020F0502020204030204" pitchFamily="34" charset="0"/>
                </a:rPr>
                <a:t>56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: Rounded Corners 15">
              <a:extLst>
                <a:ext uri="{FF2B5EF4-FFF2-40B4-BE49-F238E27FC236}">
                  <a16:creationId xmlns:a16="http://schemas.microsoft.com/office/drawing/2014/main" id="{284D54EA-8E45-C814-7D1C-7191ECA8D0B6}"/>
                </a:ext>
              </a:extLst>
            </p:cNvPr>
            <p:cNvSpPr/>
            <p:nvPr/>
          </p:nvSpPr>
          <p:spPr>
            <a:xfrm>
              <a:off x="2364861" y="3059194"/>
              <a:ext cx="1250092" cy="6719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1DBC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≈ DKK </a:t>
              </a:r>
              <a:br>
                <a:rPr kumimoji="0" lang="da-DK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</a:br>
              <a:r>
                <a:rPr kumimoji="0" lang="da-DK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200 mio</a:t>
              </a:r>
              <a:r>
                <a:rPr kumimoji="0" lang="da-DK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.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E5902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379AEEB9-628B-1579-8EDF-8CCD752E8D9C}"/>
                </a:ext>
              </a:extLst>
            </p:cNvPr>
            <p:cNvSpPr/>
            <p:nvPr/>
          </p:nvSpPr>
          <p:spPr>
            <a:xfrm>
              <a:off x="2364861" y="3829776"/>
              <a:ext cx="1250092" cy="6719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D1DBC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9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: Rounded Corners 19">
              <a:extLst>
                <a:ext uri="{FF2B5EF4-FFF2-40B4-BE49-F238E27FC236}">
                  <a16:creationId xmlns:a16="http://schemas.microsoft.com/office/drawing/2014/main" id="{8C433747-4660-63F8-3D7B-349FDAD9A2A0}"/>
                </a:ext>
              </a:extLst>
            </p:cNvPr>
            <p:cNvSpPr/>
            <p:nvPr/>
          </p:nvSpPr>
          <p:spPr>
            <a:xfrm>
              <a:off x="926904" y="3053004"/>
              <a:ext cx="1250092" cy="671904"/>
            </a:xfrm>
            <a:prstGeom prst="roundRect">
              <a:avLst/>
            </a:prstGeom>
            <a:solidFill>
              <a:srgbClr val="D1DBCB"/>
            </a:solidFill>
            <a:ln>
              <a:solidFill>
                <a:srgbClr val="D1DBC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  </a:t>
              </a:r>
              <a:r>
                <a:rPr kumimoji="0" lang="da-DK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Budget</a:t>
              </a:r>
              <a:endPara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970E3BB7-9041-4B97-CAD8-1A8EE3C2F99E}"/>
                </a:ext>
              </a:extLst>
            </p:cNvPr>
            <p:cNvSpPr/>
            <p:nvPr/>
          </p:nvSpPr>
          <p:spPr>
            <a:xfrm>
              <a:off x="926904" y="2280109"/>
              <a:ext cx="1250092" cy="671904"/>
            </a:xfrm>
            <a:prstGeom prst="roundRect">
              <a:avLst/>
            </a:prstGeom>
            <a:solidFill>
              <a:srgbClr val="D1DBCB"/>
            </a:solidFill>
            <a:ln>
              <a:solidFill>
                <a:srgbClr val="D1DBC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  </a:t>
              </a:r>
              <a:r>
                <a:rPr kumimoji="0" lang="da-DK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Partners</a:t>
              </a:r>
              <a:endPara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: Rounded Corners 11">
              <a:extLst>
                <a:ext uri="{FF2B5EF4-FFF2-40B4-BE49-F238E27FC236}">
                  <a16:creationId xmlns:a16="http://schemas.microsoft.com/office/drawing/2014/main" id="{C7514E40-C913-C0F5-F6B2-213C00C0BE03}"/>
                </a:ext>
              </a:extLst>
            </p:cNvPr>
            <p:cNvSpPr/>
            <p:nvPr/>
          </p:nvSpPr>
          <p:spPr>
            <a:xfrm>
              <a:off x="926904" y="3827472"/>
              <a:ext cx="1250092" cy="671904"/>
            </a:xfrm>
            <a:prstGeom prst="roundRect">
              <a:avLst/>
            </a:prstGeom>
            <a:solidFill>
              <a:srgbClr val="D1DBCB"/>
            </a:solidFill>
            <a:ln>
              <a:solidFill>
                <a:srgbClr val="D1DBC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  </a:t>
              </a:r>
              <a:r>
                <a:rPr kumimoji="0" lang="da-DK" sz="1700" b="1" i="0" u="none" strike="noStrike" kern="1200" cap="none" spc="0" normalizeH="0" baseline="0" noProof="0" dirty="0">
                  <a:ln>
                    <a:noFill/>
                  </a:ln>
                  <a:solidFill>
                    <a:srgbClr val="193F23"/>
                  </a:solidFill>
                  <a:effectLst/>
                  <a:uLnTx/>
                  <a:uFillTx/>
                  <a:latin typeface="Bahnschrift" panose="020B0502040204020203" pitchFamily="34" charset="0"/>
                  <a:ea typeface="+mn-ea"/>
                  <a:cs typeface="+mn-cs"/>
                </a:rPr>
                <a:t>Projects</a:t>
              </a:r>
              <a:endPara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endParaRPr>
            </a:p>
          </p:txBody>
        </p:sp>
        <p:pic>
          <p:nvPicPr>
            <p:cNvPr id="29" name="Grafik 28" descr="Håndtryk kontur">
              <a:extLst>
                <a:ext uri="{FF2B5EF4-FFF2-40B4-BE49-F238E27FC236}">
                  <a16:creationId xmlns:a16="http://schemas.microsoft.com/office/drawing/2014/main" id="{CE454B01-9AB1-C819-AEE6-02E14D3EE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27529" y="2463756"/>
              <a:ext cx="364211" cy="364211"/>
            </a:xfrm>
            <a:prstGeom prst="rect">
              <a:avLst/>
            </a:prstGeom>
          </p:spPr>
        </p:pic>
        <p:pic>
          <p:nvPicPr>
            <p:cNvPr id="31" name="Grafik 30" descr="Lyspære og tandhjul  kontur">
              <a:extLst>
                <a:ext uri="{FF2B5EF4-FFF2-40B4-BE49-F238E27FC236}">
                  <a16:creationId xmlns:a16="http://schemas.microsoft.com/office/drawing/2014/main" id="{FC61622F-6C33-8689-340E-4B0BC9158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695483" y="3951586"/>
              <a:ext cx="422744" cy="422744"/>
            </a:xfrm>
            <a:prstGeom prst="rect">
              <a:avLst/>
            </a:prstGeom>
          </p:spPr>
        </p:pic>
        <p:pic>
          <p:nvPicPr>
            <p:cNvPr id="33" name="Grafik 32" descr="Mønter kontur">
              <a:extLst>
                <a:ext uri="{FF2B5EF4-FFF2-40B4-BE49-F238E27FC236}">
                  <a16:creationId xmlns:a16="http://schemas.microsoft.com/office/drawing/2014/main" id="{D2D65990-7968-2C37-36D0-FC8245C37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23231" y="3230845"/>
              <a:ext cx="364783" cy="364783"/>
            </a:xfrm>
            <a:prstGeom prst="rect">
              <a:avLst/>
            </a:prstGeom>
          </p:spPr>
        </p:pic>
      </p:grp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id="{C4C088EB-629A-CA8C-BAC6-371031CBF2F4}"/>
              </a:ext>
            </a:extLst>
          </p:cNvPr>
          <p:cNvSpPr/>
          <p:nvPr/>
        </p:nvSpPr>
        <p:spPr>
          <a:xfrm>
            <a:off x="7136597" y="3301676"/>
            <a:ext cx="1853459" cy="909636"/>
          </a:xfrm>
          <a:prstGeom prst="roundRect">
            <a:avLst/>
          </a:prstGeom>
          <a:solidFill>
            <a:schemeClr val="bg1"/>
          </a:solidFill>
          <a:ln>
            <a:solidFill>
              <a:srgbClr val="D1DBC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+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Research Reserve 2024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93F2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426D42-730D-A3A4-6B50-332AB95DC1C1}"/>
              </a:ext>
            </a:extLst>
          </p:cNvPr>
          <p:cNvSpPr/>
          <p:nvPr/>
        </p:nvSpPr>
        <p:spPr>
          <a:xfrm>
            <a:off x="7136597" y="4359338"/>
            <a:ext cx="1853459" cy="909636"/>
          </a:xfrm>
          <a:prstGeom prst="roundRect">
            <a:avLst/>
          </a:prstGeom>
          <a:solidFill>
            <a:schemeClr val="bg1"/>
          </a:solidFill>
          <a:ln>
            <a:solidFill>
              <a:srgbClr val="D1DBC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21 + 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93F2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AF2402E4-0A06-4661-7BD9-79BACE3FCC1A}"/>
              </a:ext>
            </a:extLst>
          </p:cNvPr>
          <p:cNvSpPr/>
          <p:nvPr/>
        </p:nvSpPr>
        <p:spPr>
          <a:xfrm>
            <a:off x="9219795" y="3284683"/>
            <a:ext cx="1853459" cy="909636"/>
          </a:xfrm>
          <a:prstGeom prst="roundRect">
            <a:avLst/>
          </a:prstGeom>
          <a:solidFill>
            <a:schemeClr val="bg1"/>
          </a:solidFill>
          <a:ln>
            <a:solidFill>
              <a:srgbClr val="D1DBC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+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93F23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Research Reserve 2025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93F23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5F78DB-A20A-55D4-395F-451D9EBFC1EA}"/>
              </a:ext>
            </a:extLst>
          </p:cNvPr>
          <p:cNvSpPr txBox="1"/>
          <p:nvPr/>
        </p:nvSpPr>
        <p:spPr>
          <a:xfrm rot="508085">
            <a:off x="9261650" y="1737521"/>
            <a:ext cx="110205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3900" b="0" i="0" u="none" strike="noStrike" kern="1200" cap="none" spc="0" normalizeH="0" baseline="0" noProof="0" dirty="0">
                <a:ln>
                  <a:noFill/>
                </a:ln>
                <a:solidFill>
                  <a:srgbClr val="D1DBCB">
                    <a:alpha val="42000"/>
                  </a:srgb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</a:rPr>
              <a:t>?</a:t>
            </a:r>
            <a:endParaRPr kumimoji="0" lang="en-GB" sz="13800" b="0" i="0" u="none" strike="noStrike" kern="1200" cap="none" spc="0" normalizeH="0" baseline="0" noProof="0" dirty="0">
              <a:ln>
                <a:noFill/>
              </a:ln>
              <a:solidFill>
                <a:srgbClr val="D1DBCB">
                  <a:alpha val="42000"/>
                </a:srgbClr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C2528D-3D21-BEF3-1B03-AAFAADD75AD4}"/>
              </a:ext>
            </a:extLst>
          </p:cNvPr>
          <p:cNvCxnSpPr/>
          <p:nvPr/>
        </p:nvCxnSpPr>
        <p:spPr>
          <a:xfrm>
            <a:off x="3887890" y="2017689"/>
            <a:ext cx="5512340" cy="0"/>
          </a:xfrm>
          <a:prstGeom prst="straightConnector1">
            <a:avLst/>
          </a:prstGeom>
          <a:ln w="57150">
            <a:solidFill>
              <a:srgbClr val="D1DBCB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8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llipse 53">
            <a:extLst>
              <a:ext uri="{FF2B5EF4-FFF2-40B4-BE49-F238E27FC236}">
                <a16:creationId xmlns:a16="http://schemas.microsoft.com/office/drawing/2014/main" id="{A21FFD27-0191-737F-9BDE-38CE0B54C4C5}"/>
              </a:ext>
            </a:extLst>
          </p:cNvPr>
          <p:cNvSpPr/>
          <p:nvPr/>
        </p:nvSpPr>
        <p:spPr>
          <a:xfrm>
            <a:off x="8811394" y="0"/>
            <a:ext cx="3319462" cy="1514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8A649B-2A3C-6DD2-04A8-1F8A96BF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91609-D685-4731-B3EF-4E43BA5A9CA6}" type="slidenum">
              <a:rPr kumimoji="0" lang="da-DK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26">
            <a:extLst>
              <a:ext uri="{FF2B5EF4-FFF2-40B4-BE49-F238E27FC236}">
                <a16:creationId xmlns:a16="http://schemas.microsoft.com/office/drawing/2014/main" id="{4C2D0FFE-861C-4063-9FBC-A6A238FB5675}"/>
              </a:ext>
            </a:extLst>
          </p:cNvPr>
          <p:cNvGraphicFramePr>
            <a:graphicFrameLocks/>
          </p:cNvGraphicFramePr>
          <p:nvPr/>
        </p:nvGraphicFramePr>
        <p:xfrm>
          <a:off x="3426358" y="554812"/>
          <a:ext cx="2787554" cy="60745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2787554">
                  <a:extLst>
                    <a:ext uri="{9D8B030D-6E8A-4147-A177-3AD203B41FA5}">
                      <a16:colId xmlns:a16="http://schemas.microsoft.com/office/drawing/2014/main" val="1266969550"/>
                    </a:ext>
                  </a:extLst>
                </a:gridCol>
              </a:tblGrid>
              <a:tr h="1774328"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Pool 2</a:t>
                      </a:r>
                      <a:endParaRPr lang="da-DK" sz="180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da-DK" sz="1400" b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  <a:p>
                      <a:pPr algn="ctr"/>
                      <a:endParaRPr lang="da-DK" sz="2000" b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28414"/>
                  </a:ext>
                </a:extLst>
              </a:tr>
              <a:tr h="43002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9154940"/>
                  </a:ext>
                </a:extLst>
              </a:tr>
            </a:tbl>
          </a:graphicData>
        </a:graphic>
      </p:graphicFrame>
      <p:pic>
        <p:nvPicPr>
          <p:cNvPr id="7" name="Billede 6" descr="Et billede, der indeholder plante, blad, Landplante, Karplante&#10;&#10;Automatisk genereret beskrivelse">
            <a:extLst>
              <a:ext uri="{FF2B5EF4-FFF2-40B4-BE49-F238E27FC236}">
                <a16:creationId xmlns:a16="http://schemas.microsoft.com/office/drawing/2014/main" id="{C6A47434-61A9-B698-61E4-BE50724580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7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aphicFrame>
        <p:nvGraphicFramePr>
          <p:cNvPr id="51" name="Table 26">
            <a:extLst>
              <a:ext uri="{FF2B5EF4-FFF2-40B4-BE49-F238E27FC236}">
                <a16:creationId xmlns:a16="http://schemas.microsoft.com/office/drawing/2014/main" id="{E78CD61B-54EA-DE31-D452-D1B8D8BE4422}"/>
              </a:ext>
            </a:extLst>
          </p:cNvPr>
          <p:cNvGraphicFramePr>
            <a:graphicFrameLocks/>
          </p:cNvGraphicFramePr>
          <p:nvPr/>
        </p:nvGraphicFramePr>
        <p:xfrm>
          <a:off x="3427675" y="260493"/>
          <a:ext cx="2787553" cy="63227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2787553">
                  <a:extLst>
                    <a:ext uri="{9D8B030D-6E8A-4147-A177-3AD203B41FA5}">
                      <a16:colId xmlns:a16="http://schemas.microsoft.com/office/drawing/2014/main" val="1266969550"/>
                    </a:ext>
                  </a:extLst>
                </a:gridCol>
              </a:tblGrid>
              <a:tr h="220952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a-DK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Pool 1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da-DK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a-DK" sz="1200" b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da-DK" sz="1200" b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br>
                        <a:rPr lang="da-DK" sz="1200" b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</a:br>
                      <a:endParaRPr lang="da-DK" sz="2000" b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C3CDB5"/>
                        </a:gs>
                        <a:gs pos="74000">
                          <a:srgbClr val="C3CDB5">
                            <a:lumMod val="45000"/>
                            <a:lumOff val="55000"/>
                          </a:srgb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2228414"/>
                  </a:ext>
                </a:extLst>
              </a:tr>
              <a:tr h="411321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9B896">
                            <a:alpha val="0"/>
                          </a:srgbClr>
                        </a:gs>
                        <a:gs pos="74000">
                          <a:srgbClr val="C3CDB5">
                            <a:lumMod val="45000"/>
                            <a:lumOff val="55000"/>
                          </a:srgbClr>
                        </a:gs>
                        <a:gs pos="83000">
                          <a:srgbClr val="C3CDB5">
                            <a:lumMod val="40000"/>
                            <a:lumOff val="60000"/>
                          </a:srgbClr>
                        </a:gs>
                        <a:gs pos="100000">
                          <a:srgbClr val="C3CDB5">
                            <a:lumMod val="10000"/>
                            <a:lumOff val="9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59154940"/>
                  </a:ext>
                </a:extLst>
              </a:tr>
            </a:tbl>
          </a:graphicData>
        </a:graphic>
      </p:graphicFrame>
      <p:sp>
        <p:nvSpPr>
          <p:cNvPr id="11" name="TextBox 18">
            <a:extLst>
              <a:ext uri="{FF2B5EF4-FFF2-40B4-BE49-F238E27FC236}">
                <a16:creationId xmlns:a16="http://schemas.microsoft.com/office/drawing/2014/main" id="{FE415D25-5018-5DAB-EB8B-927FD4C371BD}"/>
              </a:ext>
            </a:extLst>
          </p:cNvPr>
          <p:cNvSpPr txBox="1"/>
          <p:nvPr/>
        </p:nvSpPr>
        <p:spPr>
          <a:xfrm>
            <a:off x="3587688" y="2701380"/>
            <a:ext cx="2452908" cy="280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MTHiO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586DE794-1E9E-9D02-289B-E594A6268F2A}"/>
              </a:ext>
            </a:extLst>
          </p:cNvPr>
          <p:cNvSpPr txBox="1"/>
          <p:nvPr/>
        </p:nvSpPr>
        <p:spPr>
          <a:xfrm>
            <a:off x="3587688" y="3022322"/>
            <a:ext cx="2452908" cy="280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R2P2X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F727710F-121F-CD16-69F2-902E360FA545}"/>
              </a:ext>
            </a:extLst>
          </p:cNvPr>
          <p:cNvSpPr txBox="1"/>
          <p:nvPr/>
        </p:nvSpPr>
        <p:spPr>
          <a:xfrm>
            <a:off x="3587688" y="3343264"/>
            <a:ext cx="2452908" cy="280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STAB3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0809123B-DFF1-4BC1-E448-75EA5158A04F}"/>
              </a:ext>
            </a:extLst>
          </p:cNvPr>
          <p:cNvSpPr/>
          <p:nvPr/>
        </p:nvSpPr>
        <p:spPr>
          <a:xfrm>
            <a:off x="3421734" y="228600"/>
            <a:ext cx="2796768" cy="2404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21">
            <a:extLst>
              <a:ext uri="{FF2B5EF4-FFF2-40B4-BE49-F238E27FC236}">
                <a16:creationId xmlns:a16="http://schemas.microsoft.com/office/drawing/2014/main" id="{F46BD999-D2B1-8371-A246-177997626164}"/>
              </a:ext>
            </a:extLst>
          </p:cNvPr>
          <p:cNvSpPr txBox="1"/>
          <p:nvPr/>
        </p:nvSpPr>
        <p:spPr>
          <a:xfrm>
            <a:off x="3587688" y="3985148"/>
            <a:ext cx="2452908" cy="280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CARMA-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GreenFuels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5" name="TextBox 22">
            <a:extLst>
              <a:ext uri="{FF2B5EF4-FFF2-40B4-BE49-F238E27FC236}">
                <a16:creationId xmlns:a16="http://schemas.microsoft.com/office/drawing/2014/main" id="{43D69896-EB06-50D6-A549-338DBA2D46C7}"/>
              </a:ext>
            </a:extLst>
          </p:cNvPr>
          <p:cNvSpPr txBox="1"/>
          <p:nvPr/>
        </p:nvSpPr>
        <p:spPr>
          <a:xfrm>
            <a:off x="3587688" y="5268916"/>
            <a:ext cx="2452908" cy="280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PtX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Infrastructure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C7C1DA89-ABEB-EF27-2D34-8274775D5EF6}"/>
              </a:ext>
            </a:extLst>
          </p:cNvPr>
          <p:cNvSpPr txBox="1"/>
          <p:nvPr/>
        </p:nvSpPr>
        <p:spPr>
          <a:xfrm>
            <a:off x="3587688" y="2380438"/>
            <a:ext cx="2452908" cy="280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H2-SAF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2D2CD7C4-F2F9-130A-942B-BDEF0E538D9C}"/>
              </a:ext>
            </a:extLst>
          </p:cNvPr>
          <p:cNvSpPr txBox="1"/>
          <p:nvPr/>
        </p:nvSpPr>
        <p:spPr>
          <a:xfrm>
            <a:off x="3587688" y="4627032"/>
            <a:ext cx="2452908" cy="280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PtX</a:t>
            </a: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Markets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2D53455-974C-09A3-62FA-AA368E7D106F}"/>
              </a:ext>
            </a:extLst>
          </p:cNvPr>
          <p:cNvSpPr txBox="1"/>
          <p:nvPr/>
        </p:nvSpPr>
        <p:spPr>
          <a:xfrm>
            <a:off x="3587688" y="4306090"/>
            <a:ext cx="2452908" cy="280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SafeSBU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1FCFCA8D-07AA-EFA3-863E-0CEFC3A01F41}"/>
              </a:ext>
            </a:extLst>
          </p:cNvPr>
          <p:cNvSpPr txBox="1"/>
          <p:nvPr/>
        </p:nvSpPr>
        <p:spPr>
          <a:xfrm>
            <a:off x="3587688" y="5910801"/>
            <a:ext cx="2452908" cy="280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RIGHydro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65E64B76-FD4A-C8AB-037D-072B3A948CF8}"/>
              </a:ext>
            </a:extLst>
          </p:cNvPr>
          <p:cNvSpPr txBox="1"/>
          <p:nvPr/>
        </p:nvSpPr>
        <p:spPr>
          <a:xfrm>
            <a:off x="3587688" y="3664206"/>
            <a:ext cx="2452908" cy="280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SAFE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399AFCFB-94C5-4211-FD7F-B326F0600C82}"/>
              </a:ext>
            </a:extLst>
          </p:cNvPr>
          <p:cNvSpPr txBox="1"/>
          <p:nvPr/>
        </p:nvSpPr>
        <p:spPr>
          <a:xfrm>
            <a:off x="3587688" y="4947974"/>
            <a:ext cx="2452908" cy="280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DEEP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0064EE0D-DBDA-E121-46DF-8BE872A94D8E}"/>
              </a:ext>
            </a:extLst>
          </p:cNvPr>
          <p:cNvSpPr txBox="1"/>
          <p:nvPr/>
        </p:nvSpPr>
        <p:spPr>
          <a:xfrm>
            <a:off x="3587688" y="5589858"/>
            <a:ext cx="2452908" cy="2808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PowerLBG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3" name="Rektangel 32">
            <a:hlinkClick r:id="rId5" action="ppaction://hlinksldjump"/>
            <a:extLst>
              <a:ext uri="{FF2B5EF4-FFF2-40B4-BE49-F238E27FC236}">
                <a16:creationId xmlns:a16="http://schemas.microsoft.com/office/drawing/2014/main" id="{5DB01C50-D2CE-7188-D03B-64EBC9226B92}"/>
              </a:ext>
            </a:extLst>
          </p:cNvPr>
          <p:cNvSpPr/>
          <p:nvPr/>
        </p:nvSpPr>
        <p:spPr>
          <a:xfrm>
            <a:off x="446850" y="1858327"/>
            <a:ext cx="2221663" cy="25680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55" name="Tekstfelt 54">
            <a:extLst>
              <a:ext uri="{FF2B5EF4-FFF2-40B4-BE49-F238E27FC236}">
                <a16:creationId xmlns:a16="http://schemas.microsoft.com/office/drawing/2014/main" id="{775D5F37-2868-D2C3-3C29-DA06B624850E}"/>
              </a:ext>
            </a:extLst>
          </p:cNvPr>
          <p:cNvSpPr txBox="1"/>
          <p:nvPr/>
        </p:nvSpPr>
        <p:spPr>
          <a:xfrm>
            <a:off x="3426357" y="6321623"/>
            <a:ext cx="2787554" cy="261610"/>
          </a:xfrm>
          <a:prstGeom prst="rect">
            <a:avLst/>
          </a:prstGeom>
          <a:solidFill>
            <a:srgbClr val="2E5902">
              <a:alpha val="7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Budgets from 2.7 to 12.2 million </a:t>
            </a:r>
            <a:r>
              <a:rPr lang="da-DK" sz="1100" dirty="0">
                <a:solidFill>
                  <a:prstClr val="white"/>
                </a:solidFill>
                <a:latin typeface="Bahnschrift" panose="020B0502040204020203" pitchFamily="34" charset="0"/>
              </a:rPr>
              <a:t>dkk.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23" name="Table 26">
            <a:extLst>
              <a:ext uri="{FF2B5EF4-FFF2-40B4-BE49-F238E27FC236}">
                <a16:creationId xmlns:a16="http://schemas.microsoft.com/office/drawing/2014/main" id="{EFA5FD6B-4897-6D3D-C603-78F45F2BDEB0}"/>
              </a:ext>
            </a:extLst>
          </p:cNvPr>
          <p:cNvGraphicFramePr>
            <a:graphicFrameLocks/>
          </p:cNvGraphicFramePr>
          <p:nvPr/>
        </p:nvGraphicFramePr>
        <p:xfrm>
          <a:off x="439473" y="554812"/>
          <a:ext cx="2796768" cy="60284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{BC89EF96-8CEA-46FF-86C4-4CE0E7609802}</a:tableStyleId>
              </a:tblPr>
              <a:tblGrid>
                <a:gridCol w="2796768">
                  <a:extLst>
                    <a:ext uri="{9D8B030D-6E8A-4147-A177-3AD203B41FA5}">
                      <a16:colId xmlns:a16="http://schemas.microsoft.com/office/drawing/2014/main" val="1266969550"/>
                    </a:ext>
                  </a:extLst>
                </a:gridCol>
              </a:tblGrid>
              <a:tr h="192628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a-DK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  <a:t>Pool 1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da-DK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da-DK" sz="1200" b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da-DK" sz="1200" b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br>
                        <a:rPr lang="da-DK" sz="1200" b="0" dirty="0">
                          <a:solidFill>
                            <a:schemeClr val="bg1"/>
                          </a:solidFill>
                          <a:latin typeface="Barlow" panose="00000500000000000000" pitchFamily="2" charset="0"/>
                        </a:rPr>
                      </a:br>
                      <a:endParaRPr lang="da-DK" sz="2000" b="0" dirty="0">
                        <a:solidFill>
                          <a:schemeClr val="bg1"/>
                        </a:solidFill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C3CDB5"/>
                        </a:gs>
                        <a:gs pos="74000">
                          <a:srgbClr val="C3CDB5">
                            <a:lumMod val="45000"/>
                            <a:lumOff val="55000"/>
                          </a:srgb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2228414"/>
                  </a:ext>
                </a:extLst>
              </a:tr>
              <a:tr h="41021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A9B896">
                            <a:alpha val="0"/>
                          </a:srgbClr>
                        </a:gs>
                        <a:gs pos="74000">
                          <a:srgbClr val="C3CDB5">
                            <a:lumMod val="45000"/>
                            <a:lumOff val="55000"/>
                          </a:srgbClr>
                        </a:gs>
                        <a:gs pos="83000">
                          <a:srgbClr val="C3CDB5">
                            <a:lumMod val="40000"/>
                            <a:lumOff val="60000"/>
                          </a:srgbClr>
                        </a:gs>
                        <a:gs pos="100000">
                          <a:srgbClr val="C3CDB5">
                            <a:lumMod val="10000"/>
                            <a:lumOff val="9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59154940"/>
                  </a:ext>
                </a:extLst>
              </a:tr>
            </a:tbl>
          </a:graphicData>
        </a:graphic>
      </p:graphicFrame>
      <p:sp>
        <p:nvSpPr>
          <p:cNvPr id="25" name="TextBox 20">
            <a:hlinkClick r:id="rId6" action="ppaction://hlinksldjump"/>
            <a:extLst>
              <a:ext uri="{FF2B5EF4-FFF2-40B4-BE49-F238E27FC236}">
                <a16:creationId xmlns:a16="http://schemas.microsoft.com/office/drawing/2014/main" id="{8FEC70F5-9C89-692C-E299-0F7EC1AF393E}"/>
              </a:ext>
            </a:extLst>
          </p:cNvPr>
          <p:cNvSpPr txBox="1"/>
          <p:nvPr/>
        </p:nvSpPr>
        <p:spPr>
          <a:xfrm>
            <a:off x="603207" y="3339443"/>
            <a:ext cx="2440412" cy="2808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GREMEOH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0B1A6722-9CAC-5287-5A1B-2E8D55AF89AC}"/>
              </a:ext>
            </a:extLst>
          </p:cNvPr>
          <p:cNvSpPr/>
          <p:nvPr/>
        </p:nvSpPr>
        <p:spPr>
          <a:xfrm>
            <a:off x="439471" y="218752"/>
            <a:ext cx="2804147" cy="2404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1">
            <a:hlinkClick r:id="rId7" action="ppaction://hlinksldjump"/>
            <a:extLst>
              <a:ext uri="{FF2B5EF4-FFF2-40B4-BE49-F238E27FC236}">
                <a16:creationId xmlns:a16="http://schemas.microsoft.com/office/drawing/2014/main" id="{9FBF2E98-1073-6BBE-0CFE-EFF9EA5B9ABD}"/>
              </a:ext>
            </a:extLst>
          </p:cNvPr>
          <p:cNvSpPr txBox="1"/>
          <p:nvPr/>
        </p:nvSpPr>
        <p:spPr>
          <a:xfrm>
            <a:off x="603207" y="3980355"/>
            <a:ext cx="2440412" cy="2808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COMON</a:t>
            </a:r>
          </a:p>
        </p:txBody>
      </p:sp>
      <p:sp>
        <p:nvSpPr>
          <p:cNvPr id="27" name="TextBox 23">
            <a:hlinkClick r:id="rId8" action="ppaction://hlinksldjump"/>
            <a:extLst>
              <a:ext uri="{FF2B5EF4-FFF2-40B4-BE49-F238E27FC236}">
                <a16:creationId xmlns:a16="http://schemas.microsoft.com/office/drawing/2014/main" id="{D7E75950-A6F4-E23D-5374-31341CFAD6CA}"/>
              </a:ext>
            </a:extLst>
          </p:cNvPr>
          <p:cNvSpPr txBox="1"/>
          <p:nvPr/>
        </p:nvSpPr>
        <p:spPr>
          <a:xfrm>
            <a:off x="603207" y="4621267"/>
            <a:ext cx="2440412" cy="2808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PtX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Sector Coupling and LCA</a:t>
            </a:r>
          </a:p>
        </p:txBody>
      </p:sp>
      <p:sp>
        <p:nvSpPr>
          <p:cNvPr id="28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1663C983-C042-D003-3059-D5A6D8832632}"/>
              </a:ext>
            </a:extLst>
          </p:cNvPr>
          <p:cNvSpPr txBox="1"/>
          <p:nvPr/>
        </p:nvSpPr>
        <p:spPr>
          <a:xfrm>
            <a:off x="603207" y="4300811"/>
            <a:ext cx="2440412" cy="2808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Methanol-to-Jet</a:t>
            </a:r>
          </a:p>
        </p:txBody>
      </p:sp>
      <p:sp>
        <p:nvSpPr>
          <p:cNvPr id="29" name="TextBox 26">
            <a:hlinkClick r:id="rId8" action="ppaction://hlinksldjump"/>
            <a:extLst>
              <a:ext uri="{FF2B5EF4-FFF2-40B4-BE49-F238E27FC236}">
                <a16:creationId xmlns:a16="http://schemas.microsoft.com/office/drawing/2014/main" id="{9BE03188-76CB-8BB3-D5CA-8531E27DBAD0}"/>
              </a:ext>
            </a:extLst>
          </p:cNvPr>
          <p:cNvSpPr txBox="1"/>
          <p:nvPr/>
        </p:nvSpPr>
        <p:spPr>
          <a:xfrm>
            <a:off x="603207" y="3659899"/>
            <a:ext cx="2440412" cy="2808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HyFueling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HD</a:t>
            </a:r>
          </a:p>
        </p:txBody>
      </p:sp>
      <p:sp>
        <p:nvSpPr>
          <p:cNvPr id="30" name="TextBox 27">
            <a:hlinkClick r:id="" action="ppaction://noaction"/>
            <a:extLst>
              <a:ext uri="{FF2B5EF4-FFF2-40B4-BE49-F238E27FC236}">
                <a16:creationId xmlns:a16="http://schemas.microsoft.com/office/drawing/2014/main" id="{F4AC86AF-9C85-F36B-171F-B317F6A60EDA}"/>
              </a:ext>
            </a:extLst>
          </p:cNvPr>
          <p:cNvSpPr txBox="1"/>
          <p:nvPr/>
        </p:nvSpPr>
        <p:spPr>
          <a:xfrm>
            <a:off x="601114" y="4941721"/>
            <a:ext cx="2440412" cy="2808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Safer and faster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PtX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7A236918-4732-C4BA-A6DE-9566D7BB73B5}"/>
              </a:ext>
            </a:extLst>
          </p:cNvPr>
          <p:cNvSpPr txBox="1"/>
          <p:nvPr/>
        </p:nvSpPr>
        <p:spPr>
          <a:xfrm>
            <a:off x="603211" y="2698531"/>
            <a:ext cx="2440405" cy="2808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COMPAS</a:t>
            </a:r>
          </a:p>
        </p:txBody>
      </p:sp>
      <p:sp>
        <p:nvSpPr>
          <p:cNvPr id="32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E45EDB65-2682-FE8A-45C8-C4015F38C4E5}"/>
              </a:ext>
            </a:extLst>
          </p:cNvPr>
          <p:cNvSpPr txBox="1"/>
          <p:nvPr/>
        </p:nvSpPr>
        <p:spPr>
          <a:xfrm>
            <a:off x="603211" y="3018987"/>
            <a:ext cx="2440405" cy="2808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DYNFLEX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B854655-411C-17BA-FF15-3AAD07096A9C}"/>
              </a:ext>
            </a:extLst>
          </p:cNvPr>
          <p:cNvSpPr/>
          <p:nvPr/>
        </p:nvSpPr>
        <p:spPr>
          <a:xfrm>
            <a:off x="6319918" y="2620849"/>
            <a:ext cx="2796768" cy="36968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913503214">
                  <a:custGeom>
                    <a:avLst/>
                    <a:gdLst>
                      <a:gd name="connsiteX0" fmla="*/ 0 w 2796768"/>
                      <a:gd name="connsiteY0" fmla="*/ 0 h 2404699"/>
                      <a:gd name="connsiteX1" fmla="*/ 615289 w 2796768"/>
                      <a:gd name="connsiteY1" fmla="*/ 0 h 2404699"/>
                      <a:gd name="connsiteX2" fmla="*/ 1146675 w 2796768"/>
                      <a:gd name="connsiteY2" fmla="*/ 0 h 2404699"/>
                      <a:gd name="connsiteX3" fmla="*/ 1733996 w 2796768"/>
                      <a:gd name="connsiteY3" fmla="*/ 0 h 2404699"/>
                      <a:gd name="connsiteX4" fmla="*/ 2293350 w 2796768"/>
                      <a:gd name="connsiteY4" fmla="*/ 0 h 2404699"/>
                      <a:gd name="connsiteX5" fmla="*/ 2796768 w 2796768"/>
                      <a:gd name="connsiteY5" fmla="*/ 0 h 2404699"/>
                      <a:gd name="connsiteX6" fmla="*/ 2796768 w 2796768"/>
                      <a:gd name="connsiteY6" fmla="*/ 432846 h 2404699"/>
                      <a:gd name="connsiteX7" fmla="*/ 2796768 w 2796768"/>
                      <a:gd name="connsiteY7" fmla="*/ 961880 h 2404699"/>
                      <a:gd name="connsiteX8" fmla="*/ 2796768 w 2796768"/>
                      <a:gd name="connsiteY8" fmla="*/ 1370678 h 2404699"/>
                      <a:gd name="connsiteX9" fmla="*/ 2796768 w 2796768"/>
                      <a:gd name="connsiteY9" fmla="*/ 1875665 h 2404699"/>
                      <a:gd name="connsiteX10" fmla="*/ 2796768 w 2796768"/>
                      <a:gd name="connsiteY10" fmla="*/ 2404699 h 2404699"/>
                      <a:gd name="connsiteX11" fmla="*/ 2321317 w 2796768"/>
                      <a:gd name="connsiteY11" fmla="*/ 2404699 h 2404699"/>
                      <a:gd name="connsiteX12" fmla="*/ 1706028 w 2796768"/>
                      <a:gd name="connsiteY12" fmla="*/ 2404699 h 2404699"/>
                      <a:gd name="connsiteX13" fmla="*/ 1118707 w 2796768"/>
                      <a:gd name="connsiteY13" fmla="*/ 2404699 h 2404699"/>
                      <a:gd name="connsiteX14" fmla="*/ 587321 w 2796768"/>
                      <a:gd name="connsiteY14" fmla="*/ 2404699 h 2404699"/>
                      <a:gd name="connsiteX15" fmla="*/ 0 w 2796768"/>
                      <a:gd name="connsiteY15" fmla="*/ 2404699 h 2404699"/>
                      <a:gd name="connsiteX16" fmla="*/ 0 w 2796768"/>
                      <a:gd name="connsiteY16" fmla="*/ 1899712 h 2404699"/>
                      <a:gd name="connsiteX17" fmla="*/ 0 w 2796768"/>
                      <a:gd name="connsiteY17" fmla="*/ 1466866 h 2404699"/>
                      <a:gd name="connsiteX18" fmla="*/ 0 w 2796768"/>
                      <a:gd name="connsiteY18" fmla="*/ 985927 h 2404699"/>
                      <a:gd name="connsiteX19" fmla="*/ 0 w 2796768"/>
                      <a:gd name="connsiteY19" fmla="*/ 553081 h 2404699"/>
                      <a:gd name="connsiteX20" fmla="*/ 0 w 2796768"/>
                      <a:gd name="connsiteY20" fmla="*/ 0 h 2404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796768" h="2404699" fill="none" extrusionOk="0">
                        <a:moveTo>
                          <a:pt x="0" y="0"/>
                        </a:moveTo>
                        <a:cubicBezTo>
                          <a:pt x="258015" y="-59409"/>
                          <a:pt x="319095" y="27460"/>
                          <a:pt x="615289" y="0"/>
                        </a:cubicBezTo>
                        <a:cubicBezTo>
                          <a:pt x="911483" y="-27460"/>
                          <a:pt x="919632" y="16056"/>
                          <a:pt x="1146675" y="0"/>
                        </a:cubicBezTo>
                        <a:cubicBezTo>
                          <a:pt x="1373718" y="-16056"/>
                          <a:pt x="1546031" y="17103"/>
                          <a:pt x="1733996" y="0"/>
                        </a:cubicBezTo>
                        <a:cubicBezTo>
                          <a:pt x="1921961" y="-17103"/>
                          <a:pt x="2034721" y="1313"/>
                          <a:pt x="2293350" y="0"/>
                        </a:cubicBezTo>
                        <a:cubicBezTo>
                          <a:pt x="2551979" y="-1313"/>
                          <a:pt x="2584962" y="56248"/>
                          <a:pt x="2796768" y="0"/>
                        </a:cubicBezTo>
                        <a:cubicBezTo>
                          <a:pt x="2799168" y="154030"/>
                          <a:pt x="2754191" y="231712"/>
                          <a:pt x="2796768" y="432846"/>
                        </a:cubicBezTo>
                        <a:cubicBezTo>
                          <a:pt x="2839345" y="633980"/>
                          <a:pt x="2779240" y="790719"/>
                          <a:pt x="2796768" y="961880"/>
                        </a:cubicBezTo>
                        <a:cubicBezTo>
                          <a:pt x="2814296" y="1133041"/>
                          <a:pt x="2766802" y="1286782"/>
                          <a:pt x="2796768" y="1370678"/>
                        </a:cubicBezTo>
                        <a:cubicBezTo>
                          <a:pt x="2826734" y="1454574"/>
                          <a:pt x="2768951" y="1658273"/>
                          <a:pt x="2796768" y="1875665"/>
                        </a:cubicBezTo>
                        <a:cubicBezTo>
                          <a:pt x="2824585" y="2093057"/>
                          <a:pt x="2793913" y="2203232"/>
                          <a:pt x="2796768" y="2404699"/>
                        </a:cubicBezTo>
                        <a:cubicBezTo>
                          <a:pt x="2599210" y="2417348"/>
                          <a:pt x="2517512" y="2402209"/>
                          <a:pt x="2321317" y="2404699"/>
                        </a:cubicBezTo>
                        <a:cubicBezTo>
                          <a:pt x="2125122" y="2407189"/>
                          <a:pt x="1902660" y="2356592"/>
                          <a:pt x="1706028" y="2404699"/>
                        </a:cubicBezTo>
                        <a:cubicBezTo>
                          <a:pt x="1509396" y="2452806"/>
                          <a:pt x="1276956" y="2378647"/>
                          <a:pt x="1118707" y="2404699"/>
                        </a:cubicBezTo>
                        <a:cubicBezTo>
                          <a:pt x="960458" y="2430751"/>
                          <a:pt x="731285" y="2375219"/>
                          <a:pt x="587321" y="2404699"/>
                        </a:cubicBezTo>
                        <a:cubicBezTo>
                          <a:pt x="443357" y="2434179"/>
                          <a:pt x="258866" y="2399443"/>
                          <a:pt x="0" y="2404699"/>
                        </a:cubicBezTo>
                        <a:cubicBezTo>
                          <a:pt x="-15550" y="2296785"/>
                          <a:pt x="8352" y="2076852"/>
                          <a:pt x="0" y="1899712"/>
                        </a:cubicBezTo>
                        <a:cubicBezTo>
                          <a:pt x="-8352" y="1722572"/>
                          <a:pt x="25789" y="1578909"/>
                          <a:pt x="0" y="1466866"/>
                        </a:cubicBezTo>
                        <a:cubicBezTo>
                          <a:pt x="-25789" y="1354823"/>
                          <a:pt x="2959" y="1158499"/>
                          <a:pt x="0" y="985927"/>
                        </a:cubicBezTo>
                        <a:cubicBezTo>
                          <a:pt x="-2959" y="813355"/>
                          <a:pt x="49405" y="708814"/>
                          <a:pt x="0" y="553081"/>
                        </a:cubicBezTo>
                        <a:cubicBezTo>
                          <a:pt x="-49405" y="397348"/>
                          <a:pt x="8273" y="154441"/>
                          <a:pt x="0" y="0"/>
                        </a:cubicBezTo>
                        <a:close/>
                      </a:path>
                      <a:path w="2796768" h="2404699" stroke="0" extrusionOk="0">
                        <a:moveTo>
                          <a:pt x="0" y="0"/>
                        </a:moveTo>
                        <a:cubicBezTo>
                          <a:pt x="186654" y="-3761"/>
                          <a:pt x="380905" y="11416"/>
                          <a:pt x="615289" y="0"/>
                        </a:cubicBezTo>
                        <a:cubicBezTo>
                          <a:pt x="849673" y="-11416"/>
                          <a:pt x="1037723" y="23162"/>
                          <a:pt x="1202610" y="0"/>
                        </a:cubicBezTo>
                        <a:cubicBezTo>
                          <a:pt x="1367497" y="-23162"/>
                          <a:pt x="1500335" y="23540"/>
                          <a:pt x="1733996" y="0"/>
                        </a:cubicBezTo>
                        <a:cubicBezTo>
                          <a:pt x="1967657" y="-23540"/>
                          <a:pt x="2048237" y="56256"/>
                          <a:pt x="2237414" y="0"/>
                        </a:cubicBezTo>
                        <a:cubicBezTo>
                          <a:pt x="2426591" y="-56256"/>
                          <a:pt x="2628393" y="39813"/>
                          <a:pt x="2796768" y="0"/>
                        </a:cubicBezTo>
                        <a:cubicBezTo>
                          <a:pt x="2838710" y="216274"/>
                          <a:pt x="2763150" y="364004"/>
                          <a:pt x="2796768" y="480940"/>
                        </a:cubicBezTo>
                        <a:cubicBezTo>
                          <a:pt x="2830386" y="597876"/>
                          <a:pt x="2770891" y="893084"/>
                          <a:pt x="2796768" y="1009974"/>
                        </a:cubicBezTo>
                        <a:cubicBezTo>
                          <a:pt x="2822645" y="1126864"/>
                          <a:pt x="2766868" y="1411364"/>
                          <a:pt x="2796768" y="1514960"/>
                        </a:cubicBezTo>
                        <a:cubicBezTo>
                          <a:pt x="2826668" y="1618556"/>
                          <a:pt x="2744967" y="1806063"/>
                          <a:pt x="2796768" y="1971853"/>
                        </a:cubicBezTo>
                        <a:cubicBezTo>
                          <a:pt x="2848569" y="2137643"/>
                          <a:pt x="2778391" y="2221569"/>
                          <a:pt x="2796768" y="2404699"/>
                        </a:cubicBezTo>
                        <a:cubicBezTo>
                          <a:pt x="2665506" y="2413241"/>
                          <a:pt x="2359010" y="2374773"/>
                          <a:pt x="2209447" y="2404699"/>
                        </a:cubicBezTo>
                        <a:cubicBezTo>
                          <a:pt x="2059884" y="2434625"/>
                          <a:pt x="1857824" y="2368433"/>
                          <a:pt x="1594158" y="2404699"/>
                        </a:cubicBezTo>
                        <a:cubicBezTo>
                          <a:pt x="1330492" y="2440965"/>
                          <a:pt x="1157259" y="2395617"/>
                          <a:pt x="1006836" y="2404699"/>
                        </a:cubicBezTo>
                        <a:cubicBezTo>
                          <a:pt x="856413" y="2413781"/>
                          <a:pt x="502563" y="2293730"/>
                          <a:pt x="0" y="2404699"/>
                        </a:cubicBezTo>
                        <a:cubicBezTo>
                          <a:pt x="-34646" y="2164238"/>
                          <a:pt x="32267" y="2152639"/>
                          <a:pt x="0" y="1923759"/>
                        </a:cubicBezTo>
                        <a:cubicBezTo>
                          <a:pt x="-32267" y="1694879"/>
                          <a:pt x="28052" y="1611620"/>
                          <a:pt x="0" y="1418772"/>
                        </a:cubicBezTo>
                        <a:cubicBezTo>
                          <a:pt x="-28052" y="1225924"/>
                          <a:pt x="40602" y="1062529"/>
                          <a:pt x="0" y="889739"/>
                        </a:cubicBezTo>
                        <a:cubicBezTo>
                          <a:pt x="-40602" y="716949"/>
                          <a:pt x="47883" y="1891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4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D555C45A-4EB4-0364-8E47-957F022223E7}"/>
              </a:ext>
            </a:extLst>
          </p:cNvPr>
          <p:cNvSpPr txBox="1"/>
          <p:nvPr/>
        </p:nvSpPr>
        <p:spPr>
          <a:xfrm>
            <a:off x="603211" y="2378075"/>
            <a:ext cx="2440405" cy="2808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ComElCo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56" name="Tekstfelt 55">
            <a:extLst>
              <a:ext uri="{FF2B5EF4-FFF2-40B4-BE49-F238E27FC236}">
                <a16:creationId xmlns:a16="http://schemas.microsoft.com/office/drawing/2014/main" id="{2694798E-04A5-52C6-290D-42A4A1D6BC81}"/>
              </a:ext>
            </a:extLst>
          </p:cNvPr>
          <p:cNvSpPr txBox="1"/>
          <p:nvPr/>
        </p:nvSpPr>
        <p:spPr>
          <a:xfrm>
            <a:off x="433512" y="6321623"/>
            <a:ext cx="2804147" cy="261610"/>
          </a:xfrm>
          <a:prstGeom prst="rect">
            <a:avLst/>
          </a:prstGeom>
          <a:solidFill>
            <a:srgbClr val="2E5902">
              <a:alpha val="7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Budgets from 2.5 to </a:t>
            </a:r>
            <a:r>
              <a:rPr lang="da-DK" sz="1100" dirty="0">
                <a:solidFill>
                  <a:prstClr val="white"/>
                </a:solidFill>
                <a:latin typeface="Bahnschrift" panose="020B0502040204020203" pitchFamily="34" charset="0"/>
              </a:rPr>
              <a:t>51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million dkk.</a:t>
            </a:r>
          </a:p>
        </p:txBody>
      </p:sp>
      <p:sp>
        <p:nvSpPr>
          <p:cNvPr id="57" name="Tekstfelt 56">
            <a:extLst>
              <a:ext uri="{FF2B5EF4-FFF2-40B4-BE49-F238E27FC236}">
                <a16:creationId xmlns:a16="http://schemas.microsoft.com/office/drawing/2014/main" id="{2048AE6C-7C6A-5471-F275-3E8D67E239C9}"/>
              </a:ext>
            </a:extLst>
          </p:cNvPr>
          <p:cNvSpPr txBox="1"/>
          <p:nvPr/>
        </p:nvSpPr>
        <p:spPr>
          <a:xfrm>
            <a:off x="6297945" y="6321622"/>
            <a:ext cx="2826000" cy="268446"/>
          </a:xfrm>
          <a:prstGeom prst="rect">
            <a:avLst/>
          </a:prstGeom>
          <a:solidFill>
            <a:srgbClr val="2E5902">
              <a:alpha val="7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769D4D9-2BED-96B9-182D-8771AEDCABE8}"/>
              </a:ext>
            </a:extLst>
          </p:cNvPr>
          <p:cNvSpPr txBox="1"/>
          <p:nvPr/>
        </p:nvSpPr>
        <p:spPr>
          <a:xfrm>
            <a:off x="702720" y="872340"/>
            <a:ext cx="8738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9 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Projects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4EDB599-5EF5-E146-9B37-140D2EF5246E}"/>
              </a:ext>
            </a:extLst>
          </p:cNvPr>
          <p:cNvSpPr txBox="1"/>
          <p:nvPr/>
        </p:nvSpPr>
        <p:spPr>
          <a:xfrm>
            <a:off x="1851215" y="847111"/>
            <a:ext cx="1189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174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mio. dkk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total budget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B63303D-1C13-0C55-A063-CD56AFAEB9C4}"/>
              </a:ext>
            </a:extLst>
          </p:cNvPr>
          <p:cNvSpPr txBox="1"/>
          <p:nvPr/>
        </p:nvSpPr>
        <p:spPr>
          <a:xfrm>
            <a:off x="508474" y="1586605"/>
            <a:ext cx="1262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97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mio. dkk</a:t>
            </a:r>
            <a:b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IFD Investment</a:t>
            </a: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5FA719F0-3E98-2FA8-1FF2-621B0392A037}"/>
              </a:ext>
            </a:extLst>
          </p:cNvPr>
          <p:cNvSpPr txBox="1"/>
          <p:nvPr/>
        </p:nvSpPr>
        <p:spPr>
          <a:xfrm>
            <a:off x="1901183" y="1599760"/>
            <a:ext cx="1083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67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mio. dkk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co-financing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569F5563-B703-ACF4-6AB0-23B784C8E08F}"/>
              </a:ext>
            </a:extLst>
          </p:cNvPr>
          <p:cNvSpPr txBox="1"/>
          <p:nvPr/>
        </p:nvSpPr>
        <p:spPr>
          <a:xfrm>
            <a:off x="3653203" y="897681"/>
            <a:ext cx="87388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12 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Projects</a:t>
            </a: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9BD630C0-6834-F332-10FF-2116F98AE582}"/>
              </a:ext>
            </a:extLst>
          </p:cNvPr>
          <p:cNvSpPr txBox="1"/>
          <p:nvPr/>
        </p:nvSpPr>
        <p:spPr>
          <a:xfrm>
            <a:off x="4872701" y="896703"/>
            <a:ext cx="1189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79,5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mio. dkk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total budget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CE0DCA71-77E1-FB47-E5B5-C87555C3EA3E}"/>
              </a:ext>
            </a:extLst>
          </p:cNvPr>
          <p:cNvSpPr txBox="1"/>
          <p:nvPr/>
        </p:nvSpPr>
        <p:spPr>
          <a:xfrm>
            <a:off x="3458957" y="1598458"/>
            <a:ext cx="1262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56,5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mio. dkk</a:t>
            </a:r>
            <a:b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IFD Investment</a:t>
            </a: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13A8FD92-9FF6-C573-4E25-B3828C0AB775}"/>
              </a:ext>
            </a:extLst>
          </p:cNvPr>
          <p:cNvSpPr txBox="1"/>
          <p:nvPr/>
        </p:nvSpPr>
        <p:spPr>
          <a:xfrm>
            <a:off x="4920669" y="1611475"/>
            <a:ext cx="1083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24</a:t>
            </a:r>
            <a:b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mio. dkk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co-financing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A01CA782-C4F5-B7D6-A637-C0C55DE4FAD8}"/>
              </a:ext>
            </a:extLst>
          </p:cNvPr>
          <p:cNvSpPr txBox="1"/>
          <p:nvPr/>
        </p:nvSpPr>
        <p:spPr>
          <a:xfrm>
            <a:off x="1197085" y="241427"/>
            <a:ext cx="1147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C0D904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Pool 1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4EC92CA-9455-4C4B-2BC5-109108468B38}"/>
              </a:ext>
            </a:extLst>
          </p:cNvPr>
          <p:cNvSpPr/>
          <p:nvPr/>
        </p:nvSpPr>
        <p:spPr>
          <a:xfrm>
            <a:off x="9225361" y="2620849"/>
            <a:ext cx="2801701" cy="369688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tx1">
                <a:alpha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13503214">
                  <a:custGeom>
                    <a:avLst/>
                    <a:gdLst>
                      <a:gd name="connsiteX0" fmla="*/ 0 w 2796768"/>
                      <a:gd name="connsiteY0" fmla="*/ 0 h 2404699"/>
                      <a:gd name="connsiteX1" fmla="*/ 615289 w 2796768"/>
                      <a:gd name="connsiteY1" fmla="*/ 0 h 2404699"/>
                      <a:gd name="connsiteX2" fmla="*/ 1146675 w 2796768"/>
                      <a:gd name="connsiteY2" fmla="*/ 0 h 2404699"/>
                      <a:gd name="connsiteX3" fmla="*/ 1733996 w 2796768"/>
                      <a:gd name="connsiteY3" fmla="*/ 0 h 2404699"/>
                      <a:gd name="connsiteX4" fmla="*/ 2293350 w 2796768"/>
                      <a:gd name="connsiteY4" fmla="*/ 0 h 2404699"/>
                      <a:gd name="connsiteX5" fmla="*/ 2796768 w 2796768"/>
                      <a:gd name="connsiteY5" fmla="*/ 0 h 2404699"/>
                      <a:gd name="connsiteX6" fmla="*/ 2796768 w 2796768"/>
                      <a:gd name="connsiteY6" fmla="*/ 432846 h 2404699"/>
                      <a:gd name="connsiteX7" fmla="*/ 2796768 w 2796768"/>
                      <a:gd name="connsiteY7" fmla="*/ 961880 h 2404699"/>
                      <a:gd name="connsiteX8" fmla="*/ 2796768 w 2796768"/>
                      <a:gd name="connsiteY8" fmla="*/ 1370678 h 2404699"/>
                      <a:gd name="connsiteX9" fmla="*/ 2796768 w 2796768"/>
                      <a:gd name="connsiteY9" fmla="*/ 1875665 h 2404699"/>
                      <a:gd name="connsiteX10" fmla="*/ 2796768 w 2796768"/>
                      <a:gd name="connsiteY10" fmla="*/ 2404699 h 2404699"/>
                      <a:gd name="connsiteX11" fmla="*/ 2321317 w 2796768"/>
                      <a:gd name="connsiteY11" fmla="*/ 2404699 h 2404699"/>
                      <a:gd name="connsiteX12" fmla="*/ 1706028 w 2796768"/>
                      <a:gd name="connsiteY12" fmla="*/ 2404699 h 2404699"/>
                      <a:gd name="connsiteX13" fmla="*/ 1118707 w 2796768"/>
                      <a:gd name="connsiteY13" fmla="*/ 2404699 h 2404699"/>
                      <a:gd name="connsiteX14" fmla="*/ 587321 w 2796768"/>
                      <a:gd name="connsiteY14" fmla="*/ 2404699 h 2404699"/>
                      <a:gd name="connsiteX15" fmla="*/ 0 w 2796768"/>
                      <a:gd name="connsiteY15" fmla="*/ 2404699 h 2404699"/>
                      <a:gd name="connsiteX16" fmla="*/ 0 w 2796768"/>
                      <a:gd name="connsiteY16" fmla="*/ 1899712 h 2404699"/>
                      <a:gd name="connsiteX17" fmla="*/ 0 w 2796768"/>
                      <a:gd name="connsiteY17" fmla="*/ 1466866 h 2404699"/>
                      <a:gd name="connsiteX18" fmla="*/ 0 w 2796768"/>
                      <a:gd name="connsiteY18" fmla="*/ 985927 h 2404699"/>
                      <a:gd name="connsiteX19" fmla="*/ 0 w 2796768"/>
                      <a:gd name="connsiteY19" fmla="*/ 553081 h 2404699"/>
                      <a:gd name="connsiteX20" fmla="*/ 0 w 2796768"/>
                      <a:gd name="connsiteY20" fmla="*/ 0 h 2404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796768" h="2404699" fill="none" extrusionOk="0">
                        <a:moveTo>
                          <a:pt x="0" y="0"/>
                        </a:moveTo>
                        <a:cubicBezTo>
                          <a:pt x="258015" y="-59409"/>
                          <a:pt x="319095" y="27460"/>
                          <a:pt x="615289" y="0"/>
                        </a:cubicBezTo>
                        <a:cubicBezTo>
                          <a:pt x="911483" y="-27460"/>
                          <a:pt x="919632" y="16056"/>
                          <a:pt x="1146675" y="0"/>
                        </a:cubicBezTo>
                        <a:cubicBezTo>
                          <a:pt x="1373718" y="-16056"/>
                          <a:pt x="1546031" y="17103"/>
                          <a:pt x="1733996" y="0"/>
                        </a:cubicBezTo>
                        <a:cubicBezTo>
                          <a:pt x="1921961" y="-17103"/>
                          <a:pt x="2034721" y="1313"/>
                          <a:pt x="2293350" y="0"/>
                        </a:cubicBezTo>
                        <a:cubicBezTo>
                          <a:pt x="2551979" y="-1313"/>
                          <a:pt x="2584962" y="56248"/>
                          <a:pt x="2796768" y="0"/>
                        </a:cubicBezTo>
                        <a:cubicBezTo>
                          <a:pt x="2799168" y="154030"/>
                          <a:pt x="2754191" y="231712"/>
                          <a:pt x="2796768" y="432846"/>
                        </a:cubicBezTo>
                        <a:cubicBezTo>
                          <a:pt x="2839345" y="633980"/>
                          <a:pt x="2779240" y="790719"/>
                          <a:pt x="2796768" y="961880"/>
                        </a:cubicBezTo>
                        <a:cubicBezTo>
                          <a:pt x="2814296" y="1133041"/>
                          <a:pt x="2766802" y="1286782"/>
                          <a:pt x="2796768" y="1370678"/>
                        </a:cubicBezTo>
                        <a:cubicBezTo>
                          <a:pt x="2826734" y="1454574"/>
                          <a:pt x="2768951" y="1658273"/>
                          <a:pt x="2796768" y="1875665"/>
                        </a:cubicBezTo>
                        <a:cubicBezTo>
                          <a:pt x="2824585" y="2093057"/>
                          <a:pt x="2793913" y="2203232"/>
                          <a:pt x="2796768" y="2404699"/>
                        </a:cubicBezTo>
                        <a:cubicBezTo>
                          <a:pt x="2599210" y="2417348"/>
                          <a:pt x="2517512" y="2402209"/>
                          <a:pt x="2321317" y="2404699"/>
                        </a:cubicBezTo>
                        <a:cubicBezTo>
                          <a:pt x="2125122" y="2407189"/>
                          <a:pt x="1902660" y="2356592"/>
                          <a:pt x="1706028" y="2404699"/>
                        </a:cubicBezTo>
                        <a:cubicBezTo>
                          <a:pt x="1509396" y="2452806"/>
                          <a:pt x="1276956" y="2378647"/>
                          <a:pt x="1118707" y="2404699"/>
                        </a:cubicBezTo>
                        <a:cubicBezTo>
                          <a:pt x="960458" y="2430751"/>
                          <a:pt x="731285" y="2375219"/>
                          <a:pt x="587321" y="2404699"/>
                        </a:cubicBezTo>
                        <a:cubicBezTo>
                          <a:pt x="443357" y="2434179"/>
                          <a:pt x="258866" y="2399443"/>
                          <a:pt x="0" y="2404699"/>
                        </a:cubicBezTo>
                        <a:cubicBezTo>
                          <a:pt x="-15550" y="2296785"/>
                          <a:pt x="8352" y="2076852"/>
                          <a:pt x="0" y="1899712"/>
                        </a:cubicBezTo>
                        <a:cubicBezTo>
                          <a:pt x="-8352" y="1722572"/>
                          <a:pt x="25789" y="1578909"/>
                          <a:pt x="0" y="1466866"/>
                        </a:cubicBezTo>
                        <a:cubicBezTo>
                          <a:pt x="-25789" y="1354823"/>
                          <a:pt x="2959" y="1158499"/>
                          <a:pt x="0" y="985927"/>
                        </a:cubicBezTo>
                        <a:cubicBezTo>
                          <a:pt x="-2959" y="813355"/>
                          <a:pt x="49405" y="708814"/>
                          <a:pt x="0" y="553081"/>
                        </a:cubicBezTo>
                        <a:cubicBezTo>
                          <a:pt x="-49405" y="397348"/>
                          <a:pt x="8273" y="154441"/>
                          <a:pt x="0" y="0"/>
                        </a:cubicBezTo>
                        <a:close/>
                      </a:path>
                      <a:path w="2796768" h="2404699" stroke="0" extrusionOk="0">
                        <a:moveTo>
                          <a:pt x="0" y="0"/>
                        </a:moveTo>
                        <a:cubicBezTo>
                          <a:pt x="186654" y="-3761"/>
                          <a:pt x="380905" y="11416"/>
                          <a:pt x="615289" y="0"/>
                        </a:cubicBezTo>
                        <a:cubicBezTo>
                          <a:pt x="849673" y="-11416"/>
                          <a:pt x="1037723" y="23162"/>
                          <a:pt x="1202610" y="0"/>
                        </a:cubicBezTo>
                        <a:cubicBezTo>
                          <a:pt x="1367497" y="-23162"/>
                          <a:pt x="1500335" y="23540"/>
                          <a:pt x="1733996" y="0"/>
                        </a:cubicBezTo>
                        <a:cubicBezTo>
                          <a:pt x="1967657" y="-23540"/>
                          <a:pt x="2048237" y="56256"/>
                          <a:pt x="2237414" y="0"/>
                        </a:cubicBezTo>
                        <a:cubicBezTo>
                          <a:pt x="2426591" y="-56256"/>
                          <a:pt x="2628393" y="39813"/>
                          <a:pt x="2796768" y="0"/>
                        </a:cubicBezTo>
                        <a:cubicBezTo>
                          <a:pt x="2838710" y="216274"/>
                          <a:pt x="2763150" y="364004"/>
                          <a:pt x="2796768" y="480940"/>
                        </a:cubicBezTo>
                        <a:cubicBezTo>
                          <a:pt x="2830386" y="597876"/>
                          <a:pt x="2770891" y="893084"/>
                          <a:pt x="2796768" y="1009974"/>
                        </a:cubicBezTo>
                        <a:cubicBezTo>
                          <a:pt x="2822645" y="1126864"/>
                          <a:pt x="2766868" y="1411364"/>
                          <a:pt x="2796768" y="1514960"/>
                        </a:cubicBezTo>
                        <a:cubicBezTo>
                          <a:pt x="2826668" y="1618556"/>
                          <a:pt x="2744967" y="1806063"/>
                          <a:pt x="2796768" y="1971853"/>
                        </a:cubicBezTo>
                        <a:cubicBezTo>
                          <a:pt x="2848569" y="2137643"/>
                          <a:pt x="2778391" y="2221569"/>
                          <a:pt x="2796768" y="2404699"/>
                        </a:cubicBezTo>
                        <a:cubicBezTo>
                          <a:pt x="2665506" y="2413241"/>
                          <a:pt x="2359010" y="2374773"/>
                          <a:pt x="2209447" y="2404699"/>
                        </a:cubicBezTo>
                        <a:cubicBezTo>
                          <a:pt x="2059884" y="2434625"/>
                          <a:pt x="1857824" y="2368433"/>
                          <a:pt x="1594158" y="2404699"/>
                        </a:cubicBezTo>
                        <a:cubicBezTo>
                          <a:pt x="1330492" y="2440965"/>
                          <a:pt x="1157259" y="2395617"/>
                          <a:pt x="1006836" y="2404699"/>
                        </a:cubicBezTo>
                        <a:cubicBezTo>
                          <a:pt x="856413" y="2413781"/>
                          <a:pt x="502563" y="2293730"/>
                          <a:pt x="0" y="2404699"/>
                        </a:cubicBezTo>
                        <a:cubicBezTo>
                          <a:pt x="-34646" y="2164238"/>
                          <a:pt x="32267" y="2152639"/>
                          <a:pt x="0" y="1923759"/>
                        </a:cubicBezTo>
                        <a:cubicBezTo>
                          <a:pt x="-32267" y="1694879"/>
                          <a:pt x="28052" y="1611620"/>
                          <a:pt x="0" y="1418772"/>
                        </a:cubicBezTo>
                        <a:cubicBezTo>
                          <a:pt x="-28052" y="1225924"/>
                          <a:pt x="40602" y="1062529"/>
                          <a:pt x="0" y="889739"/>
                        </a:cubicBezTo>
                        <a:cubicBezTo>
                          <a:pt x="-40602" y="716949"/>
                          <a:pt x="47883" y="1891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227AA8F0-92E8-3D73-1D42-8614A61C3400}"/>
              </a:ext>
            </a:extLst>
          </p:cNvPr>
          <p:cNvSpPr txBox="1"/>
          <p:nvPr/>
        </p:nvSpPr>
        <p:spPr>
          <a:xfrm>
            <a:off x="4246422" y="240150"/>
            <a:ext cx="118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C0D904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Pool 2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AB370205-26EA-A1C3-FB17-86746F0CA0B2}"/>
              </a:ext>
            </a:extLst>
          </p:cNvPr>
          <p:cNvSpPr/>
          <p:nvPr/>
        </p:nvSpPr>
        <p:spPr>
          <a:xfrm>
            <a:off x="6316476" y="218751"/>
            <a:ext cx="2796768" cy="24046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913503214">
                  <a:custGeom>
                    <a:avLst/>
                    <a:gdLst>
                      <a:gd name="connsiteX0" fmla="*/ 0 w 2796768"/>
                      <a:gd name="connsiteY0" fmla="*/ 0 h 2404699"/>
                      <a:gd name="connsiteX1" fmla="*/ 615289 w 2796768"/>
                      <a:gd name="connsiteY1" fmla="*/ 0 h 2404699"/>
                      <a:gd name="connsiteX2" fmla="*/ 1146675 w 2796768"/>
                      <a:gd name="connsiteY2" fmla="*/ 0 h 2404699"/>
                      <a:gd name="connsiteX3" fmla="*/ 1733996 w 2796768"/>
                      <a:gd name="connsiteY3" fmla="*/ 0 h 2404699"/>
                      <a:gd name="connsiteX4" fmla="*/ 2293350 w 2796768"/>
                      <a:gd name="connsiteY4" fmla="*/ 0 h 2404699"/>
                      <a:gd name="connsiteX5" fmla="*/ 2796768 w 2796768"/>
                      <a:gd name="connsiteY5" fmla="*/ 0 h 2404699"/>
                      <a:gd name="connsiteX6" fmla="*/ 2796768 w 2796768"/>
                      <a:gd name="connsiteY6" fmla="*/ 432846 h 2404699"/>
                      <a:gd name="connsiteX7" fmla="*/ 2796768 w 2796768"/>
                      <a:gd name="connsiteY7" fmla="*/ 961880 h 2404699"/>
                      <a:gd name="connsiteX8" fmla="*/ 2796768 w 2796768"/>
                      <a:gd name="connsiteY8" fmla="*/ 1370678 h 2404699"/>
                      <a:gd name="connsiteX9" fmla="*/ 2796768 w 2796768"/>
                      <a:gd name="connsiteY9" fmla="*/ 1875665 h 2404699"/>
                      <a:gd name="connsiteX10" fmla="*/ 2796768 w 2796768"/>
                      <a:gd name="connsiteY10" fmla="*/ 2404699 h 2404699"/>
                      <a:gd name="connsiteX11" fmla="*/ 2321317 w 2796768"/>
                      <a:gd name="connsiteY11" fmla="*/ 2404699 h 2404699"/>
                      <a:gd name="connsiteX12" fmla="*/ 1706028 w 2796768"/>
                      <a:gd name="connsiteY12" fmla="*/ 2404699 h 2404699"/>
                      <a:gd name="connsiteX13" fmla="*/ 1118707 w 2796768"/>
                      <a:gd name="connsiteY13" fmla="*/ 2404699 h 2404699"/>
                      <a:gd name="connsiteX14" fmla="*/ 587321 w 2796768"/>
                      <a:gd name="connsiteY14" fmla="*/ 2404699 h 2404699"/>
                      <a:gd name="connsiteX15" fmla="*/ 0 w 2796768"/>
                      <a:gd name="connsiteY15" fmla="*/ 2404699 h 2404699"/>
                      <a:gd name="connsiteX16" fmla="*/ 0 w 2796768"/>
                      <a:gd name="connsiteY16" fmla="*/ 1899712 h 2404699"/>
                      <a:gd name="connsiteX17" fmla="*/ 0 w 2796768"/>
                      <a:gd name="connsiteY17" fmla="*/ 1466866 h 2404699"/>
                      <a:gd name="connsiteX18" fmla="*/ 0 w 2796768"/>
                      <a:gd name="connsiteY18" fmla="*/ 985927 h 2404699"/>
                      <a:gd name="connsiteX19" fmla="*/ 0 w 2796768"/>
                      <a:gd name="connsiteY19" fmla="*/ 553081 h 2404699"/>
                      <a:gd name="connsiteX20" fmla="*/ 0 w 2796768"/>
                      <a:gd name="connsiteY20" fmla="*/ 0 h 2404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796768" h="2404699" fill="none" extrusionOk="0">
                        <a:moveTo>
                          <a:pt x="0" y="0"/>
                        </a:moveTo>
                        <a:cubicBezTo>
                          <a:pt x="258015" y="-59409"/>
                          <a:pt x="319095" y="27460"/>
                          <a:pt x="615289" y="0"/>
                        </a:cubicBezTo>
                        <a:cubicBezTo>
                          <a:pt x="911483" y="-27460"/>
                          <a:pt x="919632" y="16056"/>
                          <a:pt x="1146675" y="0"/>
                        </a:cubicBezTo>
                        <a:cubicBezTo>
                          <a:pt x="1373718" y="-16056"/>
                          <a:pt x="1546031" y="17103"/>
                          <a:pt x="1733996" y="0"/>
                        </a:cubicBezTo>
                        <a:cubicBezTo>
                          <a:pt x="1921961" y="-17103"/>
                          <a:pt x="2034721" y="1313"/>
                          <a:pt x="2293350" y="0"/>
                        </a:cubicBezTo>
                        <a:cubicBezTo>
                          <a:pt x="2551979" y="-1313"/>
                          <a:pt x="2584962" y="56248"/>
                          <a:pt x="2796768" y="0"/>
                        </a:cubicBezTo>
                        <a:cubicBezTo>
                          <a:pt x="2799168" y="154030"/>
                          <a:pt x="2754191" y="231712"/>
                          <a:pt x="2796768" y="432846"/>
                        </a:cubicBezTo>
                        <a:cubicBezTo>
                          <a:pt x="2839345" y="633980"/>
                          <a:pt x="2779240" y="790719"/>
                          <a:pt x="2796768" y="961880"/>
                        </a:cubicBezTo>
                        <a:cubicBezTo>
                          <a:pt x="2814296" y="1133041"/>
                          <a:pt x="2766802" y="1286782"/>
                          <a:pt x="2796768" y="1370678"/>
                        </a:cubicBezTo>
                        <a:cubicBezTo>
                          <a:pt x="2826734" y="1454574"/>
                          <a:pt x="2768951" y="1658273"/>
                          <a:pt x="2796768" y="1875665"/>
                        </a:cubicBezTo>
                        <a:cubicBezTo>
                          <a:pt x="2824585" y="2093057"/>
                          <a:pt x="2793913" y="2203232"/>
                          <a:pt x="2796768" y="2404699"/>
                        </a:cubicBezTo>
                        <a:cubicBezTo>
                          <a:pt x="2599210" y="2417348"/>
                          <a:pt x="2517512" y="2402209"/>
                          <a:pt x="2321317" y="2404699"/>
                        </a:cubicBezTo>
                        <a:cubicBezTo>
                          <a:pt x="2125122" y="2407189"/>
                          <a:pt x="1902660" y="2356592"/>
                          <a:pt x="1706028" y="2404699"/>
                        </a:cubicBezTo>
                        <a:cubicBezTo>
                          <a:pt x="1509396" y="2452806"/>
                          <a:pt x="1276956" y="2378647"/>
                          <a:pt x="1118707" y="2404699"/>
                        </a:cubicBezTo>
                        <a:cubicBezTo>
                          <a:pt x="960458" y="2430751"/>
                          <a:pt x="731285" y="2375219"/>
                          <a:pt x="587321" y="2404699"/>
                        </a:cubicBezTo>
                        <a:cubicBezTo>
                          <a:pt x="443357" y="2434179"/>
                          <a:pt x="258866" y="2399443"/>
                          <a:pt x="0" y="2404699"/>
                        </a:cubicBezTo>
                        <a:cubicBezTo>
                          <a:pt x="-15550" y="2296785"/>
                          <a:pt x="8352" y="2076852"/>
                          <a:pt x="0" y="1899712"/>
                        </a:cubicBezTo>
                        <a:cubicBezTo>
                          <a:pt x="-8352" y="1722572"/>
                          <a:pt x="25789" y="1578909"/>
                          <a:pt x="0" y="1466866"/>
                        </a:cubicBezTo>
                        <a:cubicBezTo>
                          <a:pt x="-25789" y="1354823"/>
                          <a:pt x="2959" y="1158499"/>
                          <a:pt x="0" y="985927"/>
                        </a:cubicBezTo>
                        <a:cubicBezTo>
                          <a:pt x="-2959" y="813355"/>
                          <a:pt x="49405" y="708814"/>
                          <a:pt x="0" y="553081"/>
                        </a:cubicBezTo>
                        <a:cubicBezTo>
                          <a:pt x="-49405" y="397348"/>
                          <a:pt x="8273" y="154441"/>
                          <a:pt x="0" y="0"/>
                        </a:cubicBezTo>
                        <a:close/>
                      </a:path>
                      <a:path w="2796768" h="2404699" stroke="0" extrusionOk="0">
                        <a:moveTo>
                          <a:pt x="0" y="0"/>
                        </a:moveTo>
                        <a:cubicBezTo>
                          <a:pt x="186654" y="-3761"/>
                          <a:pt x="380905" y="11416"/>
                          <a:pt x="615289" y="0"/>
                        </a:cubicBezTo>
                        <a:cubicBezTo>
                          <a:pt x="849673" y="-11416"/>
                          <a:pt x="1037723" y="23162"/>
                          <a:pt x="1202610" y="0"/>
                        </a:cubicBezTo>
                        <a:cubicBezTo>
                          <a:pt x="1367497" y="-23162"/>
                          <a:pt x="1500335" y="23540"/>
                          <a:pt x="1733996" y="0"/>
                        </a:cubicBezTo>
                        <a:cubicBezTo>
                          <a:pt x="1967657" y="-23540"/>
                          <a:pt x="2048237" y="56256"/>
                          <a:pt x="2237414" y="0"/>
                        </a:cubicBezTo>
                        <a:cubicBezTo>
                          <a:pt x="2426591" y="-56256"/>
                          <a:pt x="2628393" y="39813"/>
                          <a:pt x="2796768" y="0"/>
                        </a:cubicBezTo>
                        <a:cubicBezTo>
                          <a:pt x="2838710" y="216274"/>
                          <a:pt x="2763150" y="364004"/>
                          <a:pt x="2796768" y="480940"/>
                        </a:cubicBezTo>
                        <a:cubicBezTo>
                          <a:pt x="2830386" y="597876"/>
                          <a:pt x="2770891" y="893084"/>
                          <a:pt x="2796768" y="1009974"/>
                        </a:cubicBezTo>
                        <a:cubicBezTo>
                          <a:pt x="2822645" y="1126864"/>
                          <a:pt x="2766868" y="1411364"/>
                          <a:pt x="2796768" y="1514960"/>
                        </a:cubicBezTo>
                        <a:cubicBezTo>
                          <a:pt x="2826668" y="1618556"/>
                          <a:pt x="2744967" y="1806063"/>
                          <a:pt x="2796768" y="1971853"/>
                        </a:cubicBezTo>
                        <a:cubicBezTo>
                          <a:pt x="2848569" y="2137643"/>
                          <a:pt x="2778391" y="2221569"/>
                          <a:pt x="2796768" y="2404699"/>
                        </a:cubicBezTo>
                        <a:cubicBezTo>
                          <a:pt x="2665506" y="2413241"/>
                          <a:pt x="2359010" y="2374773"/>
                          <a:pt x="2209447" y="2404699"/>
                        </a:cubicBezTo>
                        <a:cubicBezTo>
                          <a:pt x="2059884" y="2434625"/>
                          <a:pt x="1857824" y="2368433"/>
                          <a:pt x="1594158" y="2404699"/>
                        </a:cubicBezTo>
                        <a:cubicBezTo>
                          <a:pt x="1330492" y="2440965"/>
                          <a:pt x="1157259" y="2395617"/>
                          <a:pt x="1006836" y="2404699"/>
                        </a:cubicBezTo>
                        <a:cubicBezTo>
                          <a:pt x="856413" y="2413781"/>
                          <a:pt x="502563" y="2293730"/>
                          <a:pt x="0" y="2404699"/>
                        </a:cubicBezTo>
                        <a:cubicBezTo>
                          <a:pt x="-34646" y="2164238"/>
                          <a:pt x="32267" y="2152639"/>
                          <a:pt x="0" y="1923759"/>
                        </a:cubicBezTo>
                        <a:cubicBezTo>
                          <a:pt x="-32267" y="1694879"/>
                          <a:pt x="28052" y="1611620"/>
                          <a:pt x="0" y="1418772"/>
                        </a:cubicBezTo>
                        <a:cubicBezTo>
                          <a:pt x="-28052" y="1225924"/>
                          <a:pt x="40602" y="1062529"/>
                          <a:pt x="0" y="889739"/>
                        </a:cubicBezTo>
                        <a:cubicBezTo>
                          <a:pt x="-40602" y="716949"/>
                          <a:pt x="47883" y="1891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8" name="Tekstfelt 47">
            <a:extLst>
              <a:ext uri="{FF2B5EF4-FFF2-40B4-BE49-F238E27FC236}">
                <a16:creationId xmlns:a16="http://schemas.microsoft.com/office/drawing/2014/main" id="{3D903C41-A8D3-F2ED-7337-F98FBD07E7DA}"/>
              </a:ext>
            </a:extLst>
          </p:cNvPr>
          <p:cNvSpPr txBox="1"/>
          <p:nvPr/>
        </p:nvSpPr>
        <p:spPr>
          <a:xfrm>
            <a:off x="9207945" y="6317732"/>
            <a:ext cx="2826000" cy="268446"/>
          </a:xfrm>
          <a:prstGeom prst="rect">
            <a:avLst/>
          </a:prstGeom>
          <a:solidFill>
            <a:srgbClr val="2E5902">
              <a:alpha val="7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D4B0E92A-6463-6C87-E7E1-95681BA240AC}"/>
              </a:ext>
            </a:extLst>
          </p:cNvPr>
          <p:cNvSpPr/>
          <p:nvPr/>
        </p:nvSpPr>
        <p:spPr>
          <a:xfrm>
            <a:off x="9218889" y="222293"/>
            <a:ext cx="2796768" cy="240469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913503214">
                  <a:custGeom>
                    <a:avLst/>
                    <a:gdLst>
                      <a:gd name="connsiteX0" fmla="*/ 0 w 2796768"/>
                      <a:gd name="connsiteY0" fmla="*/ 0 h 2404699"/>
                      <a:gd name="connsiteX1" fmla="*/ 615289 w 2796768"/>
                      <a:gd name="connsiteY1" fmla="*/ 0 h 2404699"/>
                      <a:gd name="connsiteX2" fmla="*/ 1146675 w 2796768"/>
                      <a:gd name="connsiteY2" fmla="*/ 0 h 2404699"/>
                      <a:gd name="connsiteX3" fmla="*/ 1733996 w 2796768"/>
                      <a:gd name="connsiteY3" fmla="*/ 0 h 2404699"/>
                      <a:gd name="connsiteX4" fmla="*/ 2293350 w 2796768"/>
                      <a:gd name="connsiteY4" fmla="*/ 0 h 2404699"/>
                      <a:gd name="connsiteX5" fmla="*/ 2796768 w 2796768"/>
                      <a:gd name="connsiteY5" fmla="*/ 0 h 2404699"/>
                      <a:gd name="connsiteX6" fmla="*/ 2796768 w 2796768"/>
                      <a:gd name="connsiteY6" fmla="*/ 432846 h 2404699"/>
                      <a:gd name="connsiteX7" fmla="*/ 2796768 w 2796768"/>
                      <a:gd name="connsiteY7" fmla="*/ 961880 h 2404699"/>
                      <a:gd name="connsiteX8" fmla="*/ 2796768 w 2796768"/>
                      <a:gd name="connsiteY8" fmla="*/ 1370678 h 2404699"/>
                      <a:gd name="connsiteX9" fmla="*/ 2796768 w 2796768"/>
                      <a:gd name="connsiteY9" fmla="*/ 1875665 h 2404699"/>
                      <a:gd name="connsiteX10" fmla="*/ 2796768 w 2796768"/>
                      <a:gd name="connsiteY10" fmla="*/ 2404699 h 2404699"/>
                      <a:gd name="connsiteX11" fmla="*/ 2321317 w 2796768"/>
                      <a:gd name="connsiteY11" fmla="*/ 2404699 h 2404699"/>
                      <a:gd name="connsiteX12" fmla="*/ 1706028 w 2796768"/>
                      <a:gd name="connsiteY12" fmla="*/ 2404699 h 2404699"/>
                      <a:gd name="connsiteX13" fmla="*/ 1118707 w 2796768"/>
                      <a:gd name="connsiteY13" fmla="*/ 2404699 h 2404699"/>
                      <a:gd name="connsiteX14" fmla="*/ 587321 w 2796768"/>
                      <a:gd name="connsiteY14" fmla="*/ 2404699 h 2404699"/>
                      <a:gd name="connsiteX15" fmla="*/ 0 w 2796768"/>
                      <a:gd name="connsiteY15" fmla="*/ 2404699 h 2404699"/>
                      <a:gd name="connsiteX16" fmla="*/ 0 w 2796768"/>
                      <a:gd name="connsiteY16" fmla="*/ 1899712 h 2404699"/>
                      <a:gd name="connsiteX17" fmla="*/ 0 w 2796768"/>
                      <a:gd name="connsiteY17" fmla="*/ 1466866 h 2404699"/>
                      <a:gd name="connsiteX18" fmla="*/ 0 w 2796768"/>
                      <a:gd name="connsiteY18" fmla="*/ 985927 h 2404699"/>
                      <a:gd name="connsiteX19" fmla="*/ 0 w 2796768"/>
                      <a:gd name="connsiteY19" fmla="*/ 553081 h 2404699"/>
                      <a:gd name="connsiteX20" fmla="*/ 0 w 2796768"/>
                      <a:gd name="connsiteY20" fmla="*/ 0 h 2404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796768" h="2404699" fill="none" extrusionOk="0">
                        <a:moveTo>
                          <a:pt x="0" y="0"/>
                        </a:moveTo>
                        <a:cubicBezTo>
                          <a:pt x="258015" y="-59409"/>
                          <a:pt x="319095" y="27460"/>
                          <a:pt x="615289" y="0"/>
                        </a:cubicBezTo>
                        <a:cubicBezTo>
                          <a:pt x="911483" y="-27460"/>
                          <a:pt x="919632" y="16056"/>
                          <a:pt x="1146675" y="0"/>
                        </a:cubicBezTo>
                        <a:cubicBezTo>
                          <a:pt x="1373718" y="-16056"/>
                          <a:pt x="1546031" y="17103"/>
                          <a:pt x="1733996" y="0"/>
                        </a:cubicBezTo>
                        <a:cubicBezTo>
                          <a:pt x="1921961" y="-17103"/>
                          <a:pt x="2034721" y="1313"/>
                          <a:pt x="2293350" y="0"/>
                        </a:cubicBezTo>
                        <a:cubicBezTo>
                          <a:pt x="2551979" y="-1313"/>
                          <a:pt x="2584962" y="56248"/>
                          <a:pt x="2796768" y="0"/>
                        </a:cubicBezTo>
                        <a:cubicBezTo>
                          <a:pt x="2799168" y="154030"/>
                          <a:pt x="2754191" y="231712"/>
                          <a:pt x="2796768" y="432846"/>
                        </a:cubicBezTo>
                        <a:cubicBezTo>
                          <a:pt x="2839345" y="633980"/>
                          <a:pt x="2779240" y="790719"/>
                          <a:pt x="2796768" y="961880"/>
                        </a:cubicBezTo>
                        <a:cubicBezTo>
                          <a:pt x="2814296" y="1133041"/>
                          <a:pt x="2766802" y="1286782"/>
                          <a:pt x="2796768" y="1370678"/>
                        </a:cubicBezTo>
                        <a:cubicBezTo>
                          <a:pt x="2826734" y="1454574"/>
                          <a:pt x="2768951" y="1658273"/>
                          <a:pt x="2796768" y="1875665"/>
                        </a:cubicBezTo>
                        <a:cubicBezTo>
                          <a:pt x="2824585" y="2093057"/>
                          <a:pt x="2793913" y="2203232"/>
                          <a:pt x="2796768" y="2404699"/>
                        </a:cubicBezTo>
                        <a:cubicBezTo>
                          <a:pt x="2599210" y="2417348"/>
                          <a:pt x="2517512" y="2402209"/>
                          <a:pt x="2321317" y="2404699"/>
                        </a:cubicBezTo>
                        <a:cubicBezTo>
                          <a:pt x="2125122" y="2407189"/>
                          <a:pt x="1902660" y="2356592"/>
                          <a:pt x="1706028" y="2404699"/>
                        </a:cubicBezTo>
                        <a:cubicBezTo>
                          <a:pt x="1509396" y="2452806"/>
                          <a:pt x="1276956" y="2378647"/>
                          <a:pt x="1118707" y="2404699"/>
                        </a:cubicBezTo>
                        <a:cubicBezTo>
                          <a:pt x="960458" y="2430751"/>
                          <a:pt x="731285" y="2375219"/>
                          <a:pt x="587321" y="2404699"/>
                        </a:cubicBezTo>
                        <a:cubicBezTo>
                          <a:pt x="443357" y="2434179"/>
                          <a:pt x="258866" y="2399443"/>
                          <a:pt x="0" y="2404699"/>
                        </a:cubicBezTo>
                        <a:cubicBezTo>
                          <a:pt x="-15550" y="2296785"/>
                          <a:pt x="8352" y="2076852"/>
                          <a:pt x="0" y="1899712"/>
                        </a:cubicBezTo>
                        <a:cubicBezTo>
                          <a:pt x="-8352" y="1722572"/>
                          <a:pt x="25789" y="1578909"/>
                          <a:pt x="0" y="1466866"/>
                        </a:cubicBezTo>
                        <a:cubicBezTo>
                          <a:pt x="-25789" y="1354823"/>
                          <a:pt x="2959" y="1158499"/>
                          <a:pt x="0" y="985927"/>
                        </a:cubicBezTo>
                        <a:cubicBezTo>
                          <a:pt x="-2959" y="813355"/>
                          <a:pt x="49405" y="708814"/>
                          <a:pt x="0" y="553081"/>
                        </a:cubicBezTo>
                        <a:cubicBezTo>
                          <a:pt x="-49405" y="397348"/>
                          <a:pt x="8273" y="154441"/>
                          <a:pt x="0" y="0"/>
                        </a:cubicBezTo>
                        <a:close/>
                      </a:path>
                      <a:path w="2796768" h="2404699" stroke="0" extrusionOk="0">
                        <a:moveTo>
                          <a:pt x="0" y="0"/>
                        </a:moveTo>
                        <a:cubicBezTo>
                          <a:pt x="186654" y="-3761"/>
                          <a:pt x="380905" y="11416"/>
                          <a:pt x="615289" y="0"/>
                        </a:cubicBezTo>
                        <a:cubicBezTo>
                          <a:pt x="849673" y="-11416"/>
                          <a:pt x="1037723" y="23162"/>
                          <a:pt x="1202610" y="0"/>
                        </a:cubicBezTo>
                        <a:cubicBezTo>
                          <a:pt x="1367497" y="-23162"/>
                          <a:pt x="1500335" y="23540"/>
                          <a:pt x="1733996" y="0"/>
                        </a:cubicBezTo>
                        <a:cubicBezTo>
                          <a:pt x="1967657" y="-23540"/>
                          <a:pt x="2048237" y="56256"/>
                          <a:pt x="2237414" y="0"/>
                        </a:cubicBezTo>
                        <a:cubicBezTo>
                          <a:pt x="2426591" y="-56256"/>
                          <a:pt x="2628393" y="39813"/>
                          <a:pt x="2796768" y="0"/>
                        </a:cubicBezTo>
                        <a:cubicBezTo>
                          <a:pt x="2838710" y="216274"/>
                          <a:pt x="2763150" y="364004"/>
                          <a:pt x="2796768" y="480940"/>
                        </a:cubicBezTo>
                        <a:cubicBezTo>
                          <a:pt x="2830386" y="597876"/>
                          <a:pt x="2770891" y="893084"/>
                          <a:pt x="2796768" y="1009974"/>
                        </a:cubicBezTo>
                        <a:cubicBezTo>
                          <a:pt x="2822645" y="1126864"/>
                          <a:pt x="2766868" y="1411364"/>
                          <a:pt x="2796768" y="1514960"/>
                        </a:cubicBezTo>
                        <a:cubicBezTo>
                          <a:pt x="2826668" y="1618556"/>
                          <a:pt x="2744967" y="1806063"/>
                          <a:pt x="2796768" y="1971853"/>
                        </a:cubicBezTo>
                        <a:cubicBezTo>
                          <a:pt x="2848569" y="2137643"/>
                          <a:pt x="2778391" y="2221569"/>
                          <a:pt x="2796768" y="2404699"/>
                        </a:cubicBezTo>
                        <a:cubicBezTo>
                          <a:pt x="2665506" y="2413241"/>
                          <a:pt x="2359010" y="2374773"/>
                          <a:pt x="2209447" y="2404699"/>
                        </a:cubicBezTo>
                        <a:cubicBezTo>
                          <a:pt x="2059884" y="2434625"/>
                          <a:pt x="1857824" y="2368433"/>
                          <a:pt x="1594158" y="2404699"/>
                        </a:cubicBezTo>
                        <a:cubicBezTo>
                          <a:pt x="1330492" y="2440965"/>
                          <a:pt x="1157259" y="2395617"/>
                          <a:pt x="1006836" y="2404699"/>
                        </a:cubicBezTo>
                        <a:cubicBezTo>
                          <a:pt x="856413" y="2413781"/>
                          <a:pt x="502563" y="2293730"/>
                          <a:pt x="0" y="2404699"/>
                        </a:cubicBezTo>
                        <a:cubicBezTo>
                          <a:pt x="-34646" y="2164238"/>
                          <a:pt x="32267" y="2152639"/>
                          <a:pt x="0" y="1923759"/>
                        </a:cubicBezTo>
                        <a:cubicBezTo>
                          <a:pt x="-32267" y="1694879"/>
                          <a:pt x="28052" y="1611620"/>
                          <a:pt x="0" y="1418772"/>
                        </a:cubicBezTo>
                        <a:cubicBezTo>
                          <a:pt x="-28052" y="1225924"/>
                          <a:pt x="40602" y="1062529"/>
                          <a:pt x="0" y="889739"/>
                        </a:cubicBezTo>
                        <a:cubicBezTo>
                          <a:pt x="-40602" y="716949"/>
                          <a:pt x="47883" y="1891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kstfelt 49">
            <a:extLst>
              <a:ext uri="{FF2B5EF4-FFF2-40B4-BE49-F238E27FC236}">
                <a16:creationId xmlns:a16="http://schemas.microsoft.com/office/drawing/2014/main" id="{FCD0EFB5-8AAB-9101-7ED2-33C29F2E3F25}"/>
              </a:ext>
            </a:extLst>
          </p:cNvPr>
          <p:cNvSpPr txBox="1"/>
          <p:nvPr/>
        </p:nvSpPr>
        <p:spPr>
          <a:xfrm>
            <a:off x="9236653" y="275241"/>
            <a:ext cx="28209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55C0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Pool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2024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320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dkk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research reserve.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2024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IFD will announce a call for research reserve in competition among the 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innomission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ECDB69D-5865-FDCE-F88F-AEC887CFD916}"/>
              </a:ext>
            </a:extLst>
          </p:cNvPr>
          <p:cNvSpPr txBox="1"/>
          <p:nvPr/>
        </p:nvSpPr>
        <p:spPr>
          <a:xfrm>
            <a:off x="6305071" y="278357"/>
            <a:ext cx="279861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srgbClr val="2E5902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Pool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2E5902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2023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300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mio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dkk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research reserve.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August 2024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Calls published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D904">
                    <a:lumMod val="60000"/>
                    <a:lumOff val="4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C0D90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27">
            <a:hlinkClick r:id="" action="ppaction://noaction"/>
            <a:extLst>
              <a:ext uri="{FF2B5EF4-FFF2-40B4-BE49-F238E27FC236}">
                <a16:creationId xmlns:a16="http://schemas.microsoft.com/office/drawing/2014/main" id="{38686DFA-8635-017E-29F4-A85C513F6CEE}"/>
              </a:ext>
            </a:extLst>
          </p:cNvPr>
          <p:cNvSpPr txBox="1"/>
          <p:nvPr/>
        </p:nvSpPr>
        <p:spPr>
          <a:xfrm>
            <a:off x="603207" y="4941721"/>
            <a:ext cx="2440412" cy="2808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Safer and faster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PtX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00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A76019-985D-80E4-A50D-57E8D8AD9A8C}"/>
              </a:ext>
            </a:extLst>
          </p:cNvPr>
          <p:cNvSpPr txBox="1">
            <a:spLocks/>
          </p:cNvSpPr>
          <p:nvPr/>
        </p:nvSpPr>
        <p:spPr>
          <a:xfrm>
            <a:off x="581498" y="709273"/>
            <a:ext cx="580286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rgbClr val="345A2B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Join </a:t>
            </a:r>
            <a:r>
              <a:rPr kumimoji="0" lang="da-DK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345A2B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our</a:t>
            </a:r>
            <a:r>
              <a:rPr kumimoji="0" lang="da-DK" sz="6000" b="1" i="0" u="none" strike="noStrike" kern="1200" cap="none" spc="0" normalizeH="0" baseline="0" noProof="0" dirty="0">
                <a:ln>
                  <a:noFill/>
                </a:ln>
                <a:solidFill>
                  <a:srgbClr val="345A2B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 Mission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345A2B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+mj-cs"/>
            </a:endParaRPr>
          </a:p>
        </p:txBody>
      </p: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205350BA-9C50-834B-B55A-D0E7C8915E52}"/>
              </a:ext>
            </a:extLst>
          </p:cNvPr>
          <p:cNvGrpSpPr/>
          <p:nvPr/>
        </p:nvGrpSpPr>
        <p:grpSpPr>
          <a:xfrm>
            <a:off x="2263779" y="-659757"/>
            <a:ext cx="10087412" cy="7517757"/>
            <a:chOff x="2100730" y="-663309"/>
            <a:chExt cx="10087412" cy="7517757"/>
          </a:xfrm>
        </p:grpSpPr>
        <p:pic>
          <p:nvPicPr>
            <p:cNvPr id="10" name="Billede 9" descr="Et billede, der indeholder skærmbillede, computer, design&#10;&#10;Automatisk genereret beskrivelse">
              <a:extLst>
                <a:ext uri="{FF2B5EF4-FFF2-40B4-BE49-F238E27FC236}">
                  <a16:creationId xmlns:a16="http://schemas.microsoft.com/office/drawing/2014/main" id="{E0067F34-81F1-6FC6-FE53-FE105E8211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-9677" r="1889" b="1"/>
            <a:stretch/>
          </p:blipFill>
          <p:spPr>
            <a:xfrm>
              <a:off x="2100730" y="-663309"/>
              <a:ext cx="10087412" cy="7517757"/>
            </a:xfrm>
            <a:prstGeom prst="rect">
              <a:avLst/>
            </a:prstGeom>
          </p:spPr>
        </p:pic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F42EE42B-39DC-E301-F7C1-4A0E6986E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2271" y="2202969"/>
              <a:ext cx="5214698" cy="417957"/>
            </a:xfrm>
            <a:prstGeom prst="rect">
              <a:avLst/>
            </a:prstGeom>
          </p:spPr>
        </p:pic>
        <p:pic>
          <p:nvPicPr>
            <p:cNvPr id="19" name="Billede 18">
              <a:extLst>
                <a:ext uri="{FF2B5EF4-FFF2-40B4-BE49-F238E27FC236}">
                  <a16:creationId xmlns:a16="http://schemas.microsoft.com/office/drawing/2014/main" id="{B338A741-3CA4-BF71-D580-838DDD6D5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2271" y="2613668"/>
              <a:ext cx="5214698" cy="2144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Billede 16">
              <a:extLst>
                <a:ext uri="{FF2B5EF4-FFF2-40B4-BE49-F238E27FC236}">
                  <a16:creationId xmlns:a16="http://schemas.microsoft.com/office/drawing/2014/main" id="{22533806-5BEF-5C2F-6987-4E286B451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2271" y="2767204"/>
              <a:ext cx="5214698" cy="25058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7B57DE42-7D08-1D80-1248-3EDE8238D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92271" y="5204822"/>
              <a:ext cx="5214698" cy="21449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F2287AA-11F3-5227-101A-9EC5B1526925}"/>
              </a:ext>
            </a:extLst>
          </p:cNvPr>
          <p:cNvSpPr txBox="1">
            <a:spLocks/>
          </p:cNvSpPr>
          <p:nvPr/>
        </p:nvSpPr>
        <p:spPr>
          <a:xfrm>
            <a:off x="454176" y="2958255"/>
            <a:ext cx="4511363" cy="163912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Apply</a:t>
            </a:r>
            <a:r>
              <a:rPr kumimoji="0" lang="da-DK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 for </a:t>
            </a:r>
            <a:r>
              <a:rPr kumimoji="0" lang="da-DK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partnership</a:t>
            </a:r>
            <a:br>
              <a:rPr kumimoji="0" lang="da-DK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</a:br>
            <a:r>
              <a:rPr kumimoji="0" lang="da-DK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on </a:t>
            </a:r>
            <a:r>
              <a:rPr kumimoji="0" lang="da-DK" sz="5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our</a:t>
            </a:r>
            <a:r>
              <a:rPr kumimoji="0" lang="da-DK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 website: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</a:br>
            <a:endParaRPr kumimoji="0" lang="da-DK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900" b="1" i="0" u="none" strike="noStrike" kern="1200" cap="none" spc="0" normalizeH="0" baseline="0" noProof="0" dirty="0">
                <a:ln>
                  <a:noFill/>
                </a:ln>
                <a:solidFill>
                  <a:srgbClr val="84BF04"/>
                </a:solidFill>
                <a:effectLst/>
                <a:uLnTx/>
                <a:uFillTx/>
                <a:latin typeface="Bahnschrift" panose="020B0502040204020203" pitchFamily="34" charset="0"/>
                <a:ea typeface="+mj-ea"/>
                <a:cs typeface="+mj-cs"/>
              </a:rPr>
              <a:t>www.missiongreenfuels.dk</a:t>
            </a:r>
            <a:endParaRPr kumimoji="0" lang="en-GB" sz="4900" b="1" i="0" u="none" strike="noStrike" kern="1200" cap="none" spc="0" normalizeH="0" baseline="0" noProof="0" dirty="0">
              <a:ln>
                <a:noFill/>
              </a:ln>
              <a:solidFill>
                <a:srgbClr val="84BF04"/>
              </a:solidFill>
              <a:effectLst/>
              <a:uLnTx/>
              <a:uFillTx/>
              <a:latin typeface="Bahnschrift" panose="020B0502040204020203" pitchFamily="34" charset="0"/>
              <a:ea typeface="+mj-ea"/>
              <a:cs typeface="+mj-cs"/>
            </a:endParaRPr>
          </a:p>
        </p:txBody>
      </p:sp>
      <p:pic>
        <p:nvPicPr>
          <p:cNvPr id="38" name="Grafik 37" descr="Markør med massiv udfyldning">
            <a:extLst>
              <a:ext uri="{FF2B5EF4-FFF2-40B4-BE49-F238E27FC236}">
                <a16:creationId xmlns:a16="http://schemas.microsoft.com/office/drawing/2014/main" id="{F18BE6E9-8243-8587-D1F6-4EA8CA294B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64233">
            <a:off x="2332515" y="43725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2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893175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-tema">
  <a:themeElements>
    <a:clrScheme name="Missiongreenfuels">
      <a:dk1>
        <a:sysClr val="windowText" lastClr="000000"/>
      </a:dk1>
      <a:lt1>
        <a:sysClr val="window" lastClr="FFFFFF"/>
      </a:lt1>
      <a:dk2>
        <a:srgbClr val="2E5902"/>
      </a:dk2>
      <a:lt2>
        <a:srgbClr val="E7E6E6"/>
      </a:lt2>
      <a:accent1>
        <a:srgbClr val="558C03"/>
      </a:accent1>
      <a:accent2>
        <a:srgbClr val="84BF04"/>
      </a:accent2>
      <a:accent3>
        <a:srgbClr val="C0D904"/>
      </a:accent3>
      <a:accent4>
        <a:srgbClr val="E2F26B"/>
      </a:accent4>
      <a:accent5>
        <a:srgbClr val="2E5902"/>
      </a:accent5>
      <a:accent6>
        <a:srgbClr val="FFC301"/>
      </a:accent6>
      <a:hlink>
        <a:srgbClr val="FFDF79"/>
      </a:hlink>
      <a:folHlink>
        <a:srgbClr val="D09E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MGF">
      <a:dk1>
        <a:sysClr val="windowText" lastClr="000000"/>
      </a:dk1>
      <a:lt1>
        <a:sysClr val="window" lastClr="FFFFFF"/>
      </a:lt1>
      <a:dk2>
        <a:srgbClr val="2E5902"/>
      </a:dk2>
      <a:lt2>
        <a:srgbClr val="E7E6E6"/>
      </a:lt2>
      <a:accent1>
        <a:srgbClr val="558C03"/>
      </a:accent1>
      <a:accent2>
        <a:srgbClr val="84BF04"/>
      </a:accent2>
      <a:accent3>
        <a:srgbClr val="C0D904"/>
      </a:accent3>
      <a:accent4>
        <a:srgbClr val="E2F26B"/>
      </a:accent4>
      <a:accent5>
        <a:srgbClr val="2E5902"/>
      </a:accent5>
      <a:accent6>
        <a:srgbClr val="FFC301"/>
      </a:accent6>
      <a:hlink>
        <a:srgbClr val="FFDF79"/>
      </a:hlink>
      <a:folHlink>
        <a:srgbClr val="D09E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MGF">
      <a:dk1>
        <a:sysClr val="windowText" lastClr="000000"/>
      </a:dk1>
      <a:lt1>
        <a:sysClr val="window" lastClr="FFFFFF"/>
      </a:lt1>
      <a:dk2>
        <a:srgbClr val="2E5902"/>
      </a:dk2>
      <a:lt2>
        <a:srgbClr val="E7E6E6"/>
      </a:lt2>
      <a:accent1>
        <a:srgbClr val="558C03"/>
      </a:accent1>
      <a:accent2>
        <a:srgbClr val="84BF04"/>
      </a:accent2>
      <a:accent3>
        <a:srgbClr val="C0D904"/>
      </a:accent3>
      <a:accent4>
        <a:srgbClr val="E2F26B"/>
      </a:accent4>
      <a:accent5>
        <a:srgbClr val="2E5902"/>
      </a:accent5>
      <a:accent6>
        <a:srgbClr val="FFC301"/>
      </a:accent6>
      <a:hlink>
        <a:srgbClr val="FFDF79"/>
      </a:hlink>
      <a:folHlink>
        <a:srgbClr val="D09E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-tema">
  <a:themeElements>
    <a:clrScheme name="MGF">
      <a:dk1>
        <a:sysClr val="windowText" lastClr="000000"/>
      </a:dk1>
      <a:lt1>
        <a:sysClr val="window" lastClr="FFFFFF"/>
      </a:lt1>
      <a:dk2>
        <a:srgbClr val="2E5902"/>
      </a:dk2>
      <a:lt2>
        <a:srgbClr val="E7E6E6"/>
      </a:lt2>
      <a:accent1>
        <a:srgbClr val="558C03"/>
      </a:accent1>
      <a:accent2>
        <a:srgbClr val="84BF04"/>
      </a:accent2>
      <a:accent3>
        <a:srgbClr val="C0D904"/>
      </a:accent3>
      <a:accent4>
        <a:srgbClr val="E2F26B"/>
      </a:accent4>
      <a:accent5>
        <a:srgbClr val="2E5902"/>
      </a:accent5>
      <a:accent6>
        <a:srgbClr val="FFC301"/>
      </a:accent6>
      <a:hlink>
        <a:srgbClr val="FFDF79"/>
      </a:hlink>
      <a:folHlink>
        <a:srgbClr val="D09E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ea9802-b6a5-4609-a52a-cefb55747e9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F795444EB4D846BFDAA5ABE33F631D" ma:contentTypeVersion="14" ma:contentTypeDescription="Opret et nyt dokument." ma:contentTypeScope="" ma:versionID="d26690999b4d85eeb77fcb882b3ca2d0">
  <xsd:schema xmlns:xsd="http://www.w3.org/2001/XMLSchema" xmlns:xs="http://www.w3.org/2001/XMLSchema" xmlns:p="http://schemas.microsoft.com/office/2006/metadata/properties" xmlns:ns2="42ea9802-b6a5-4609-a52a-cefb55747e98" xmlns:ns3="334ba765-1763-4e18-a299-02c535b8c3d8" targetNamespace="http://schemas.microsoft.com/office/2006/metadata/properties" ma:root="true" ma:fieldsID="03f679b519605992bbdea36304d9310d" ns2:_="" ns3:_="">
    <xsd:import namespace="42ea9802-b6a5-4609-a52a-cefb55747e98"/>
    <xsd:import namespace="334ba765-1763-4e18-a299-02c535b8c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ea9802-b6a5-4609-a52a-cefb55747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5d73657e-90f0-444e-a899-7df328d363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ba765-1763-4e18-a299-02c535b8c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63A7FF-5072-486C-AB2A-4C5C4C4788B6}">
  <ds:schemaRefs>
    <ds:schemaRef ds:uri="334ba765-1763-4e18-a299-02c535b8c3d8"/>
    <ds:schemaRef ds:uri="42ea9802-b6a5-4609-a52a-cefb55747e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61F844D-BF90-4C88-B62F-1889FF87BD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2F7C5D-0E45-4AC7-ABFB-886E977D0FD6}">
  <ds:schemaRefs>
    <ds:schemaRef ds:uri="334ba765-1763-4e18-a299-02c535b8c3d8"/>
    <ds:schemaRef ds:uri="42ea9802-b6a5-4609-a52a-cefb55747e9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510</Words>
  <Application>Microsoft Office PowerPoint</Application>
  <PresentationFormat>Widescreen</PresentationFormat>
  <Paragraphs>163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Arial</vt:lpstr>
      <vt:lpstr>Arial Nova Light</vt:lpstr>
      <vt:lpstr>Bahnschrift</vt:lpstr>
      <vt:lpstr>Bahnschrift Condensed</vt:lpstr>
      <vt:lpstr>Bahnschrift SemiBold SemiConden</vt:lpstr>
      <vt:lpstr>Barlow</vt:lpstr>
      <vt:lpstr>Calibri</vt:lpstr>
      <vt:lpstr>Calibri Light</vt:lpstr>
      <vt:lpstr>Gilroy-Bold</vt:lpstr>
      <vt:lpstr>Google Sans</vt:lpstr>
      <vt:lpstr>Roboto</vt:lpstr>
      <vt:lpstr>7_Office-tema</vt:lpstr>
      <vt:lpstr>1_Office-tema</vt:lpstr>
      <vt:lpstr>2_Office-tema</vt:lpstr>
      <vt:lpstr>9_Office-tema</vt:lpstr>
      <vt:lpstr>PowerPoint Presentation</vt:lpstr>
      <vt:lpstr>PowerPoint Presentation</vt:lpstr>
      <vt:lpstr>The MissionGreenFuels vision</vt:lpstr>
      <vt:lpstr>PowerPoint Presentation</vt:lpstr>
      <vt:lpstr>(Inno)Mission approach</vt:lpstr>
      <vt:lpstr>Status</vt:lpstr>
      <vt:lpstr>PowerPoint Presentation</vt:lpstr>
      <vt:lpstr>PowerPoint Presentation</vt:lpstr>
      <vt:lpstr>PowerPoint Presentation</vt:lpstr>
      <vt:lpstr>PowerPoint Presentation</vt:lpstr>
    </vt:vector>
  </TitlesOfParts>
  <Company>Aalborg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Carina Jensen</dc:creator>
  <cp:lastModifiedBy>Carina Jensen</cp:lastModifiedBy>
  <cp:revision>2</cp:revision>
  <cp:lastPrinted>2023-11-29T11:28:57Z</cp:lastPrinted>
  <dcterms:created xsi:type="dcterms:W3CDTF">2022-08-19T09:30:47Z</dcterms:created>
  <dcterms:modified xsi:type="dcterms:W3CDTF">2024-10-08T08:59:47Z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0x010100A4F795444EB4D846BFDAA5ABE33F631D</vt:lpwstr>
  </property>
  <property fmtid="{D5CDD505-2E9C-101B-9397-08002B2CF9AE}" pid="3" name="MediaServiceImageTags">
    <vt:lpwstr/>
  </property>
</Properties>
</file>